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media/image28.jpg" ContentType="image/jpeg"/>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7" r:id="rId2"/>
  </p:sldMasterIdLst>
  <p:notesMasterIdLst>
    <p:notesMasterId r:id="rId54"/>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94" r:id="rId25"/>
    <p:sldId id="295" r:id="rId26"/>
    <p:sldId id="278" r:id="rId27"/>
    <p:sldId id="297" r:id="rId28"/>
    <p:sldId id="298" r:id="rId29"/>
    <p:sldId id="300" r:id="rId30"/>
    <p:sldId id="299" r:id="rId31"/>
    <p:sldId id="301" r:id="rId32"/>
    <p:sldId id="302" r:id="rId33"/>
    <p:sldId id="303" r:id="rId34"/>
    <p:sldId id="304" r:id="rId35"/>
    <p:sldId id="305" r:id="rId36"/>
    <p:sldId id="306" r:id="rId37"/>
    <p:sldId id="307" r:id="rId38"/>
    <p:sldId id="279" r:id="rId39"/>
    <p:sldId id="280" r:id="rId40"/>
    <p:sldId id="281" r:id="rId41"/>
    <p:sldId id="282" r:id="rId42"/>
    <p:sldId id="283" r:id="rId43"/>
    <p:sldId id="285" r:id="rId44"/>
    <p:sldId id="293" r:id="rId45"/>
    <p:sldId id="308" r:id="rId46"/>
    <p:sldId id="286" r:id="rId47"/>
    <p:sldId id="287" r:id="rId48"/>
    <p:sldId id="288" r:id="rId49"/>
    <p:sldId id="289" r:id="rId50"/>
    <p:sldId id="290" r:id="rId51"/>
    <p:sldId id="291" r:id="rId52"/>
    <p:sldId id="292" r:id="rId53"/>
  </p:sldIdLst>
  <p:sldSz cx="12192000" cy="6858000"/>
  <p:notesSz cx="9944100" cy="6805613"/>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54" d="100"/>
          <a:sy n="154" d="100"/>
        </p:scale>
        <p:origin x="2766" y="13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ableStyles" Target="tableStyle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4309110" cy="341857"/>
          </a:xfrm>
          <a:prstGeom prst="rect">
            <a:avLst/>
          </a:prstGeom>
        </p:spPr>
        <p:txBody>
          <a:bodyPr vert="horz" lIns="80394" tIns="40197" rIns="80394" bIns="40197" rtlCol="0"/>
          <a:lstStyle>
            <a:lvl1pPr algn="l">
              <a:defRPr sz="1100"/>
            </a:lvl1pPr>
          </a:lstStyle>
          <a:p>
            <a:endParaRPr lang="de-DE"/>
          </a:p>
        </p:txBody>
      </p:sp>
      <p:sp>
        <p:nvSpPr>
          <p:cNvPr id="3" name="Datumsplatzhalter 2"/>
          <p:cNvSpPr>
            <a:spLocks noGrp="1"/>
          </p:cNvSpPr>
          <p:nvPr>
            <p:ph type="dt" idx="1"/>
          </p:nvPr>
        </p:nvSpPr>
        <p:spPr>
          <a:xfrm>
            <a:off x="5632400" y="0"/>
            <a:ext cx="4309110" cy="341857"/>
          </a:xfrm>
          <a:prstGeom prst="rect">
            <a:avLst/>
          </a:prstGeom>
        </p:spPr>
        <p:txBody>
          <a:bodyPr vert="horz" lIns="80394" tIns="40197" rIns="80394" bIns="40197" rtlCol="0"/>
          <a:lstStyle>
            <a:lvl1pPr algn="r">
              <a:defRPr sz="1100"/>
            </a:lvl1pPr>
          </a:lstStyle>
          <a:p>
            <a:fld id="{6D5014F0-2EEE-40FD-A360-5FE8C16B102D}" type="datetimeFigureOut">
              <a:rPr lang="de-DE" smtClean="0"/>
              <a:t>26.11.2025</a:t>
            </a:fld>
            <a:endParaRPr lang="de-DE"/>
          </a:p>
        </p:txBody>
      </p:sp>
      <p:sp>
        <p:nvSpPr>
          <p:cNvPr id="4" name="Folienbildplatzhalter 3"/>
          <p:cNvSpPr>
            <a:spLocks noGrp="1" noRot="1" noChangeAspect="1"/>
          </p:cNvSpPr>
          <p:nvPr>
            <p:ph type="sldImg" idx="2"/>
          </p:nvPr>
        </p:nvSpPr>
        <p:spPr>
          <a:xfrm>
            <a:off x="2930525" y="850900"/>
            <a:ext cx="4083050" cy="2297113"/>
          </a:xfrm>
          <a:prstGeom prst="rect">
            <a:avLst/>
          </a:prstGeom>
          <a:noFill/>
          <a:ln w="12700">
            <a:solidFill>
              <a:prstClr val="black"/>
            </a:solidFill>
          </a:ln>
        </p:spPr>
        <p:txBody>
          <a:bodyPr vert="horz" lIns="80394" tIns="40197" rIns="80394" bIns="40197" rtlCol="0" anchor="ctr"/>
          <a:lstStyle/>
          <a:p>
            <a:endParaRPr lang="de-DE"/>
          </a:p>
        </p:txBody>
      </p:sp>
      <p:sp>
        <p:nvSpPr>
          <p:cNvPr id="5" name="Notizenplatzhalter 4"/>
          <p:cNvSpPr>
            <a:spLocks noGrp="1"/>
          </p:cNvSpPr>
          <p:nvPr>
            <p:ph type="body" sz="quarter" idx="3"/>
          </p:nvPr>
        </p:nvSpPr>
        <p:spPr>
          <a:xfrm>
            <a:off x="994410" y="3275202"/>
            <a:ext cx="7955280" cy="2679710"/>
          </a:xfrm>
          <a:prstGeom prst="rect">
            <a:avLst/>
          </a:prstGeom>
        </p:spPr>
        <p:txBody>
          <a:bodyPr vert="horz" lIns="80394" tIns="40197" rIns="80394" bIns="40197"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6463758"/>
            <a:ext cx="4309110" cy="341856"/>
          </a:xfrm>
          <a:prstGeom prst="rect">
            <a:avLst/>
          </a:prstGeom>
        </p:spPr>
        <p:txBody>
          <a:bodyPr vert="horz" lIns="80394" tIns="40197" rIns="80394" bIns="40197" rtlCol="0" anchor="b"/>
          <a:lstStyle>
            <a:lvl1pPr algn="l">
              <a:defRPr sz="1100"/>
            </a:lvl1pPr>
          </a:lstStyle>
          <a:p>
            <a:endParaRPr lang="de-DE"/>
          </a:p>
        </p:txBody>
      </p:sp>
      <p:sp>
        <p:nvSpPr>
          <p:cNvPr id="7" name="Foliennummernplatzhalter 6"/>
          <p:cNvSpPr>
            <a:spLocks noGrp="1"/>
          </p:cNvSpPr>
          <p:nvPr>
            <p:ph type="sldNum" sz="quarter" idx="5"/>
          </p:nvPr>
        </p:nvSpPr>
        <p:spPr>
          <a:xfrm>
            <a:off x="5632400" y="6463758"/>
            <a:ext cx="4309110" cy="341856"/>
          </a:xfrm>
          <a:prstGeom prst="rect">
            <a:avLst/>
          </a:prstGeom>
        </p:spPr>
        <p:txBody>
          <a:bodyPr vert="horz" lIns="80394" tIns="40197" rIns="80394" bIns="40197" rtlCol="0" anchor="b"/>
          <a:lstStyle>
            <a:lvl1pPr algn="r">
              <a:defRPr sz="1100"/>
            </a:lvl1pPr>
          </a:lstStyle>
          <a:p>
            <a:fld id="{49634C94-D4D3-4088-87C9-D930F12D1302}" type="slidenum">
              <a:rPr lang="de-DE" smtClean="0"/>
              <a:t>‹Nr.›</a:t>
            </a:fld>
            <a:endParaRPr lang="de-DE"/>
          </a:p>
        </p:txBody>
      </p:sp>
    </p:spTree>
    <p:extLst>
      <p:ext uri="{BB962C8B-B14F-4D97-AF65-F5344CB8AC3E}">
        <p14:creationId xmlns:p14="http://schemas.microsoft.com/office/powerpoint/2010/main" val="39469311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803940">
              <a:defRPr/>
            </a:pPr>
            <a:r>
              <a:rPr lang="de-DE" dirty="0"/>
              <a:t>Sie stellen sich vielleicht dir Frage – ist mein Kind bereit fürs Gymnasium? Die Grundschulempfehlung zeigt Ihnen auf, wo ihr Kind steht. Trotzdem haben Sie die Möglichkeit, Ihr Kind bei Nichtempfehlung zum Potentialtest anzumelden.</a:t>
            </a:r>
          </a:p>
          <a:p>
            <a:endParaRPr lang="de-DE" dirty="0"/>
          </a:p>
        </p:txBody>
      </p:sp>
      <p:sp>
        <p:nvSpPr>
          <p:cNvPr id="4" name="Foliennummernplatzhalter 3"/>
          <p:cNvSpPr>
            <a:spLocks noGrp="1"/>
          </p:cNvSpPr>
          <p:nvPr>
            <p:ph type="sldNum" sz="quarter" idx="5"/>
          </p:nvPr>
        </p:nvSpPr>
        <p:spPr/>
        <p:txBody>
          <a:bodyPr/>
          <a:lstStyle/>
          <a:p>
            <a:fld id="{3CD6B44F-E483-45EF-AFF2-341A0DAF53BD}" type="slidenum">
              <a:rPr lang="de-DE" smtClean="0"/>
              <a:t>23</a:t>
            </a:fld>
            <a:endParaRPr lang="de-DE"/>
          </a:p>
        </p:txBody>
      </p:sp>
    </p:spTree>
    <p:extLst>
      <p:ext uri="{BB962C8B-B14F-4D97-AF65-F5344CB8AC3E}">
        <p14:creationId xmlns:p14="http://schemas.microsoft.com/office/powerpoint/2010/main" val="33559929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Noch NwT Naturwissenschaft und Technik  – in G9 dann NIT Naturwissenschaft, Informatik und Technik </a:t>
            </a:r>
          </a:p>
        </p:txBody>
      </p:sp>
      <p:sp>
        <p:nvSpPr>
          <p:cNvPr id="4" name="Foliennummernplatzhalter 3"/>
          <p:cNvSpPr>
            <a:spLocks noGrp="1"/>
          </p:cNvSpPr>
          <p:nvPr>
            <p:ph type="sldNum" sz="quarter" idx="5"/>
          </p:nvPr>
        </p:nvSpPr>
        <p:spPr/>
        <p:txBody>
          <a:bodyPr/>
          <a:lstStyle/>
          <a:p>
            <a:pPr defTabSz="803940" rtl="0">
              <a:defRPr/>
            </a:pPr>
            <a:fld id="{3CD6B44F-E483-45EF-AFF2-341A0DAF53BD}" type="slidenum">
              <a:rPr lang="de-DE" kern="1200">
                <a:solidFill>
                  <a:prstClr val="black"/>
                </a:solidFill>
                <a:latin typeface="Calibri" panose="020F0502020204030204"/>
                <a:ea typeface="+mn-ea"/>
                <a:cs typeface="+mn-cs"/>
              </a:rPr>
              <a:pPr defTabSz="803940" rtl="0">
                <a:defRPr/>
              </a:pPr>
              <a:t>35</a:t>
            </a:fld>
            <a:endParaRPr lang="de-DE"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14722203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Soll mein Kind den Potenzialtest machen? Diese Fragen helfen Ihnen, bei der Entscheidung.</a:t>
            </a:r>
          </a:p>
        </p:txBody>
      </p:sp>
      <p:sp>
        <p:nvSpPr>
          <p:cNvPr id="4" name="Foliennummernplatzhalter 3"/>
          <p:cNvSpPr>
            <a:spLocks noGrp="1"/>
          </p:cNvSpPr>
          <p:nvPr>
            <p:ph type="sldNum" sz="quarter" idx="5"/>
          </p:nvPr>
        </p:nvSpPr>
        <p:spPr/>
        <p:txBody>
          <a:bodyPr/>
          <a:lstStyle/>
          <a:p>
            <a:fld id="{3CD6B44F-E483-45EF-AFF2-341A0DAF53BD}" type="slidenum">
              <a:rPr lang="de-DE" smtClean="0"/>
              <a:t>24</a:t>
            </a:fld>
            <a:endParaRPr lang="de-DE"/>
          </a:p>
        </p:txBody>
      </p:sp>
    </p:spTree>
    <p:extLst>
      <p:ext uri="{BB962C8B-B14F-4D97-AF65-F5344CB8AC3E}">
        <p14:creationId xmlns:p14="http://schemas.microsoft.com/office/powerpoint/2010/main" val="12366921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Flyer des KM, mündlich erwähnen: </a:t>
            </a:r>
            <a:endParaRPr lang="de-DE" sz="1100" dirty="0"/>
          </a:p>
          <a:p>
            <a:r>
              <a:rPr lang="de-DE" sz="1100" dirty="0"/>
              <a:t>An Schulen mit G8-Zügen können Schülerinnen und Schüler das Abitur nach acht statt nach neun Jahren erwerben.</a:t>
            </a:r>
          </a:p>
          <a:p>
            <a:endParaRPr lang="de-DE" dirty="0"/>
          </a:p>
        </p:txBody>
      </p:sp>
      <p:sp>
        <p:nvSpPr>
          <p:cNvPr id="4" name="Foliennummernplatzhalter 3"/>
          <p:cNvSpPr>
            <a:spLocks noGrp="1"/>
          </p:cNvSpPr>
          <p:nvPr>
            <p:ph type="sldNum" sz="quarter" idx="5"/>
          </p:nvPr>
        </p:nvSpPr>
        <p:spPr/>
        <p:txBody>
          <a:bodyPr/>
          <a:lstStyle/>
          <a:p>
            <a:pPr defTabSz="803940" rtl="0">
              <a:defRPr/>
            </a:pPr>
            <a:fld id="{3CD6B44F-E483-45EF-AFF2-341A0DAF53BD}" type="slidenum">
              <a:rPr lang="de-DE" kern="1200">
                <a:solidFill>
                  <a:prstClr val="black"/>
                </a:solidFill>
                <a:latin typeface="Calibri" panose="020F0502020204030204"/>
                <a:ea typeface="+mn-ea"/>
                <a:cs typeface="+mn-cs"/>
              </a:rPr>
              <a:pPr defTabSz="803940" rtl="0">
                <a:defRPr/>
              </a:pPr>
              <a:t>26</a:t>
            </a:fld>
            <a:endParaRPr lang="de-DE"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36374844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defTabSz="803940" rtl="0">
              <a:defRPr/>
            </a:pPr>
            <a:fld id="{3CD6B44F-E483-45EF-AFF2-341A0DAF53BD}" type="slidenum">
              <a:rPr lang="de-DE" kern="1200">
                <a:solidFill>
                  <a:prstClr val="black"/>
                </a:solidFill>
                <a:latin typeface="Calibri" panose="020F0502020204030204"/>
                <a:ea typeface="+mn-ea"/>
                <a:cs typeface="+mn-cs"/>
              </a:rPr>
              <a:pPr defTabSz="803940" rtl="0">
                <a:defRPr/>
              </a:pPr>
              <a:t>28</a:t>
            </a:fld>
            <a:endParaRPr lang="de-DE"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29344675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Unterricht G9 am Gymnasium – und als Beispiel am SGM</a:t>
            </a:r>
          </a:p>
        </p:txBody>
      </p:sp>
      <p:sp>
        <p:nvSpPr>
          <p:cNvPr id="4" name="Foliennummernplatzhalter 3"/>
          <p:cNvSpPr>
            <a:spLocks noGrp="1"/>
          </p:cNvSpPr>
          <p:nvPr>
            <p:ph type="sldNum" sz="quarter" idx="5"/>
          </p:nvPr>
        </p:nvSpPr>
        <p:spPr/>
        <p:txBody>
          <a:bodyPr/>
          <a:lstStyle/>
          <a:p>
            <a:pPr defTabSz="803940" rtl="0">
              <a:defRPr/>
            </a:pPr>
            <a:fld id="{3CD6B44F-E483-45EF-AFF2-341A0DAF53BD}" type="slidenum">
              <a:rPr lang="de-DE" kern="1200">
                <a:solidFill>
                  <a:prstClr val="black"/>
                </a:solidFill>
                <a:latin typeface="Calibri" panose="020F0502020204030204"/>
                <a:ea typeface="+mn-ea"/>
                <a:cs typeface="+mn-cs"/>
              </a:rPr>
              <a:pPr defTabSz="803940" rtl="0">
                <a:defRPr/>
              </a:pPr>
              <a:t>30</a:t>
            </a:fld>
            <a:endParaRPr lang="de-DE"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7917558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Welche Fächer kommen in welcher Klassenstufe dazu?</a:t>
            </a:r>
          </a:p>
        </p:txBody>
      </p:sp>
      <p:sp>
        <p:nvSpPr>
          <p:cNvPr id="4" name="Foliennummernplatzhalter 3"/>
          <p:cNvSpPr>
            <a:spLocks noGrp="1"/>
          </p:cNvSpPr>
          <p:nvPr>
            <p:ph type="sldNum" sz="quarter" idx="5"/>
          </p:nvPr>
        </p:nvSpPr>
        <p:spPr/>
        <p:txBody>
          <a:bodyPr/>
          <a:lstStyle/>
          <a:p>
            <a:pPr defTabSz="803940" rtl="0">
              <a:defRPr/>
            </a:pPr>
            <a:fld id="{3CD6B44F-E483-45EF-AFF2-341A0DAF53BD}" type="slidenum">
              <a:rPr lang="de-DE" kern="1200">
                <a:solidFill>
                  <a:prstClr val="black"/>
                </a:solidFill>
                <a:latin typeface="Calibri" panose="020F0502020204030204"/>
                <a:ea typeface="+mn-ea"/>
                <a:cs typeface="+mn-cs"/>
              </a:rPr>
              <a:pPr defTabSz="803940" rtl="0">
                <a:defRPr/>
              </a:pPr>
              <a:t>31</a:t>
            </a:fld>
            <a:endParaRPr lang="de-DE"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12879248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100" b="1" dirty="0"/>
              <a:t>Für jede Begabung das richtige Profil</a:t>
            </a:r>
            <a:endParaRPr lang="de-DE" sz="1100" dirty="0"/>
          </a:p>
          <a:p>
            <a:r>
              <a:rPr lang="de-DE" sz="1100" dirty="0"/>
              <a:t>Die einzelnen Gymnasien unterscheiden sich in ihren Lehrangeboten durch verschiedene Schwerpunkte, die entweder sprachlich, naturwissenschaftlich, künstlerisch oder sportlich geprägt sind. Sie geben jedem Kind die Möglichkeit, sich seinen individuellen Begabungen und seiner Persönlichkeit entsprechend optimal zu entwickeln. Einen wichtigen Beitrag hierzu leistet auch das individuelle Mentoring für Schülerinnen und Schüler.</a:t>
            </a:r>
            <a:endParaRPr lang="de-DE" dirty="0"/>
          </a:p>
        </p:txBody>
      </p:sp>
      <p:sp>
        <p:nvSpPr>
          <p:cNvPr id="4" name="Foliennummernplatzhalter 3"/>
          <p:cNvSpPr>
            <a:spLocks noGrp="1"/>
          </p:cNvSpPr>
          <p:nvPr>
            <p:ph type="sldNum" sz="quarter" idx="5"/>
          </p:nvPr>
        </p:nvSpPr>
        <p:spPr/>
        <p:txBody>
          <a:bodyPr/>
          <a:lstStyle/>
          <a:p>
            <a:pPr defTabSz="803940" rtl="0">
              <a:defRPr/>
            </a:pPr>
            <a:fld id="{3CD6B44F-E483-45EF-AFF2-341A0DAF53BD}" type="slidenum">
              <a:rPr lang="de-DE" kern="1200">
                <a:solidFill>
                  <a:prstClr val="black"/>
                </a:solidFill>
                <a:latin typeface="Calibri" panose="020F0502020204030204"/>
                <a:ea typeface="+mn-ea"/>
                <a:cs typeface="+mn-cs"/>
              </a:rPr>
              <a:pPr defTabSz="803940" rtl="0">
                <a:defRPr/>
              </a:pPr>
              <a:t>32</a:t>
            </a:fld>
            <a:endParaRPr lang="de-DE"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9029124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defTabSz="803940" rtl="0">
              <a:defRPr/>
            </a:pPr>
            <a:fld id="{3CD6B44F-E483-45EF-AFF2-341A0DAF53BD}" type="slidenum">
              <a:rPr lang="de-DE" kern="1200">
                <a:solidFill>
                  <a:prstClr val="black"/>
                </a:solidFill>
                <a:latin typeface="Calibri" panose="020F0502020204030204"/>
                <a:ea typeface="+mn-ea"/>
                <a:cs typeface="+mn-cs"/>
              </a:rPr>
              <a:pPr defTabSz="803940" rtl="0">
                <a:defRPr/>
              </a:pPr>
              <a:t>33</a:t>
            </a:fld>
            <a:endParaRPr lang="de-DE"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31815010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Wir wachsen nun also Schritt für Schritt in G9 hinein. Wenn Ihr Kind ans Gymnasium kommt, sind die Klassenstufen 5-7 G9 </a:t>
            </a:r>
            <a:r>
              <a:rPr lang="de-DE"/>
              <a:t>ab Klassenstufe 8 G8. </a:t>
            </a:r>
            <a:endParaRPr lang="de-DE" dirty="0"/>
          </a:p>
        </p:txBody>
      </p:sp>
      <p:sp>
        <p:nvSpPr>
          <p:cNvPr id="4" name="Foliennummernplatzhalter 3"/>
          <p:cNvSpPr>
            <a:spLocks noGrp="1"/>
          </p:cNvSpPr>
          <p:nvPr>
            <p:ph type="sldNum" sz="quarter" idx="5"/>
          </p:nvPr>
        </p:nvSpPr>
        <p:spPr/>
        <p:txBody>
          <a:bodyPr/>
          <a:lstStyle/>
          <a:p>
            <a:pPr defTabSz="803940" rtl="0">
              <a:defRPr/>
            </a:pPr>
            <a:fld id="{3CD6B44F-E483-45EF-AFF2-341A0DAF53BD}" type="slidenum">
              <a:rPr lang="de-DE" kern="1200">
                <a:solidFill>
                  <a:prstClr val="black"/>
                </a:solidFill>
                <a:latin typeface="Calibri" panose="020F0502020204030204"/>
                <a:ea typeface="+mn-ea"/>
                <a:cs typeface="+mn-cs"/>
              </a:rPr>
              <a:pPr defTabSz="803940" rtl="0">
                <a:defRPr/>
              </a:pPr>
              <a:t>34</a:t>
            </a:fld>
            <a:endParaRPr lang="de-DE"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13127911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2400" b="1" i="0">
                <a:solidFill>
                  <a:srgbClr val="2A2522"/>
                </a:solidFill>
                <a:latin typeface="Arial"/>
                <a:cs typeface="Aria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5000" b="1" i="0">
                <a:solidFill>
                  <a:srgbClr val="2A2522"/>
                </a:solidFill>
                <a:latin typeface="Times New Roman"/>
                <a:cs typeface="Times New Roman"/>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11/26/2025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5EEF0B-C351-4ABC-B364-833AA1853FD1}"/>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A543FD28-D096-4718-9FD9-12F423671AC0}"/>
              </a:ext>
            </a:extLst>
          </p:cNvPr>
          <p:cNvSpPr>
            <a:spLocks noGrp="1"/>
          </p:cNvSpPr>
          <p:nvPr>
            <p:ph sz="half" idx="1"/>
          </p:nvPr>
        </p:nvSpPr>
        <p:spPr>
          <a:xfrm>
            <a:off x="838200" y="1825625"/>
            <a:ext cx="5181600" cy="4351338"/>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Inhaltsplatzhalter 3">
            <a:extLst>
              <a:ext uri="{FF2B5EF4-FFF2-40B4-BE49-F238E27FC236}">
                <a16:creationId xmlns:a16="http://schemas.microsoft.com/office/drawing/2014/main" id="{780FA743-9BB3-40EE-B759-3181155BE09B}"/>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7465F767-D500-4E83-8827-69B9D4647B0A}"/>
              </a:ext>
            </a:extLst>
          </p:cNvPr>
          <p:cNvSpPr>
            <a:spLocks noGrp="1"/>
          </p:cNvSpPr>
          <p:nvPr>
            <p:ph type="dt" sz="half" idx="10"/>
          </p:nvPr>
        </p:nvSpPr>
        <p:spPr/>
        <p:txBody>
          <a:bodyPr/>
          <a:lstStyle/>
          <a:p>
            <a:fld id="{51378758-E754-46E0-9DF3-1D6A4D69ADDC}" type="datetimeFigureOut">
              <a:rPr lang="de-DE" smtClean="0"/>
              <a:t>26.11.2025</a:t>
            </a:fld>
            <a:endParaRPr lang="de-DE"/>
          </a:p>
        </p:txBody>
      </p:sp>
      <p:sp>
        <p:nvSpPr>
          <p:cNvPr id="6" name="Fußzeilenplatzhalter 5">
            <a:extLst>
              <a:ext uri="{FF2B5EF4-FFF2-40B4-BE49-F238E27FC236}">
                <a16:creationId xmlns:a16="http://schemas.microsoft.com/office/drawing/2014/main" id="{23B00E94-04BD-47FC-AA9F-FD44DE6250B3}"/>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7" name="Foliennummernplatzhalter 6">
            <a:extLst>
              <a:ext uri="{FF2B5EF4-FFF2-40B4-BE49-F238E27FC236}">
                <a16:creationId xmlns:a16="http://schemas.microsoft.com/office/drawing/2014/main" id="{64C526EA-824C-45EE-8360-601056AE9F27}"/>
              </a:ext>
            </a:extLst>
          </p:cNvPr>
          <p:cNvSpPr>
            <a:spLocks noGrp="1"/>
          </p:cNvSpPr>
          <p:nvPr>
            <p:ph type="sldNum" sz="quarter" idx="12"/>
          </p:nvPr>
        </p:nvSpPr>
        <p:spPr>
          <a:xfrm>
            <a:off x="8610600" y="6356350"/>
            <a:ext cx="2743200" cy="365125"/>
          </a:xfrm>
          <a:prstGeom prst="rect">
            <a:avLst/>
          </a:prstGeom>
        </p:spPr>
        <p:txBody>
          <a:bodyPr/>
          <a:lstStyle/>
          <a:p>
            <a:fld id="{61EC0086-E3F5-4545-A51E-71D2131655D1}" type="slidenum">
              <a:rPr lang="de-DE" smtClean="0"/>
              <a:t>‹Nr.›</a:t>
            </a:fld>
            <a:endParaRPr lang="de-DE"/>
          </a:p>
        </p:txBody>
      </p:sp>
    </p:spTree>
    <p:extLst>
      <p:ext uri="{BB962C8B-B14F-4D97-AF65-F5344CB8AC3E}">
        <p14:creationId xmlns:p14="http://schemas.microsoft.com/office/powerpoint/2010/main" val="3397422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064E5D-D966-49A8-93CF-B21FD456CC25}"/>
              </a:ext>
            </a:extLst>
          </p:cNvPr>
          <p:cNvSpPr>
            <a:spLocks noGrp="1"/>
          </p:cNvSpPr>
          <p:nvPr>
            <p:ph type="title"/>
          </p:nvPr>
        </p:nvSpPr>
        <p:spPr>
          <a:xfrm>
            <a:off x="839788" y="365125"/>
            <a:ext cx="10515600" cy="1325563"/>
          </a:xfrm>
        </p:spPr>
        <p:txBody>
          <a:bodyPr/>
          <a:lstStyle>
            <a:lvl1pPr>
              <a:defRPr>
                <a:latin typeface="Noto Sans" panose="020B0502040504020204" pitchFamily="34"/>
                <a:ea typeface="Noto Sans" panose="020B0502040504020204" pitchFamily="34"/>
                <a:cs typeface="Noto Sans" panose="020B0502040504020204" pitchFamily="34"/>
              </a:defRPr>
            </a:lvl1pPr>
          </a:lstStyle>
          <a:p>
            <a:r>
              <a:rPr lang="de-DE" dirty="0"/>
              <a:t>Mastertitelformat bearbeiten</a:t>
            </a:r>
          </a:p>
        </p:txBody>
      </p:sp>
      <p:sp>
        <p:nvSpPr>
          <p:cNvPr id="3" name="Textplatzhalter 2">
            <a:extLst>
              <a:ext uri="{FF2B5EF4-FFF2-40B4-BE49-F238E27FC236}">
                <a16:creationId xmlns:a16="http://schemas.microsoft.com/office/drawing/2014/main" id="{0AD73D9A-7475-4C77-AAC4-C105D07EB62D}"/>
              </a:ext>
            </a:extLst>
          </p:cNvPr>
          <p:cNvSpPr>
            <a:spLocks noGrp="1"/>
          </p:cNvSpPr>
          <p:nvPr>
            <p:ph type="body" idx="1"/>
          </p:nvPr>
        </p:nvSpPr>
        <p:spPr>
          <a:xfrm>
            <a:off x="839788" y="1681163"/>
            <a:ext cx="5157787" cy="823912"/>
          </a:xfrm>
        </p:spPr>
        <p:txBody>
          <a:bodyPr anchor="b"/>
          <a:lstStyle>
            <a:lvl1pPr marL="0" indent="0">
              <a:buNone/>
              <a:defRPr sz="2400" b="1">
                <a:latin typeface="Noto Sans" panose="020B0502040504020204" pitchFamily="34"/>
                <a:ea typeface="Noto Sans" panose="020B0502040504020204" pitchFamily="34"/>
                <a:cs typeface="Noto Sans" panose="020B0502040504020204" pitchFamily="34"/>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4" name="Inhaltsplatzhalter 3">
            <a:extLst>
              <a:ext uri="{FF2B5EF4-FFF2-40B4-BE49-F238E27FC236}">
                <a16:creationId xmlns:a16="http://schemas.microsoft.com/office/drawing/2014/main" id="{08282E39-87BE-48DE-A554-608D60A2293C}"/>
              </a:ext>
            </a:extLst>
          </p:cNvPr>
          <p:cNvSpPr>
            <a:spLocks noGrp="1"/>
          </p:cNvSpPr>
          <p:nvPr>
            <p:ph sz="half" idx="2"/>
          </p:nvPr>
        </p:nvSpPr>
        <p:spPr>
          <a:xfrm>
            <a:off x="839788" y="2505075"/>
            <a:ext cx="5157787" cy="3684588"/>
          </a:xfrm>
        </p:spPr>
        <p:txBody>
          <a:bodyPr/>
          <a:lstStyle>
            <a:lvl1pPr>
              <a:defRPr>
                <a:latin typeface="Noto Sans" panose="020B0502040504020204" pitchFamily="34"/>
                <a:ea typeface="Noto Sans" panose="020B0502040504020204" pitchFamily="34"/>
                <a:cs typeface="Noto Sans" panose="020B0502040504020204" pitchFamily="34"/>
              </a:defRPr>
            </a:lvl1pPr>
            <a:lvl2pPr>
              <a:defRPr>
                <a:latin typeface="Noto Sans" panose="020B0502040504020204" pitchFamily="34"/>
                <a:ea typeface="Noto Sans" panose="020B0502040504020204" pitchFamily="34"/>
                <a:cs typeface="Noto Sans" panose="020B0502040504020204" pitchFamily="34"/>
              </a:defRPr>
            </a:lvl2pPr>
            <a:lvl3pPr>
              <a:defRPr>
                <a:latin typeface="Noto Sans" panose="020B0502040504020204" pitchFamily="34"/>
                <a:ea typeface="Noto Sans" panose="020B0502040504020204" pitchFamily="34"/>
                <a:cs typeface="Noto Sans" panose="020B0502040504020204" pitchFamily="34"/>
              </a:defRPr>
            </a:lvl3pPr>
            <a:lvl4pPr>
              <a:defRPr>
                <a:latin typeface="Noto Sans" panose="020B0502040504020204" pitchFamily="34"/>
                <a:ea typeface="Noto Sans" panose="020B0502040504020204" pitchFamily="34"/>
                <a:cs typeface="Noto Sans" panose="020B0502040504020204" pitchFamily="34"/>
              </a:defRPr>
            </a:lvl4pPr>
            <a:lvl5pPr>
              <a:defRPr>
                <a:latin typeface="Noto Sans" panose="020B0502040504020204" pitchFamily="34"/>
                <a:ea typeface="Noto Sans" panose="020B0502040504020204" pitchFamily="34"/>
                <a:cs typeface="Noto Sans" panose="020B0502040504020204" pitchFamily="34"/>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extplatzhalter 4">
            <a:extLst>
              <a:ext uri="{FF2B5EF4-FFF2-40B4-BE49-F238E27FC236}">
                <a16:creationId xmlns:a16="http://schemas.microsoft.com/office/drawing/2014/main" id="{247C8324-FEE5-4413-87A4-820B75F5F03C}"/>
              </a:ext>
            </a:extLst>
          </p:cNvPr>
          <p:cNvSpPr>
            <a:spLocks noGrp="1"/>
          </p:cNvSpPr>
          <p:nvPr>
            <p:ph type="body" sz="quarter" idx="3"/>
          </p:nvPr>
        </p:nvSpPr>
        <p:spPr>
          <a:xfrm>
            <a:off x="6172200" y="1681163"/>
            <a:ext cx="5183188" cy="823912"/>
          </a:xfrm>
        </p:spPr>
        <p:txBody>
          <a:bodyPr anchor="b"/>
          <a:lstStyle>
            <a:lvl1pPr marL="0" indent="0">
              <a:buNone/>
              <a:defRPr sz="2400" b="1">
                <a:latin typeface="Noto Sans" panose="020B0502040504020204" pitchFamily="34"/>
                <a:ea typeface="Noto Sans" panose="020B0502040504020204" pitchFamily="34"/>
                <a:cs typeface="Noto Sans" panose="020B0502040504020204" pitchFamily="34"/>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9AAD5719-B463-4BD1-8F00-0DC201DC01A9}"/>
              </a:ext>
            </a:extLst>
          </p:cNvPr>
          <p:cNvSpPr>
            <a:spLocks noGrp="1"/>
          </p:cNvSpPr>
          <p:nvPr>
            <p:ph sz="quarter" idx="4"/>
          </p:nvPr>
        </p:nvSpPr>
        <p:spPr>
          <a:xfrm>
            <a:off x="6172200" y="2505075"/>
            <a:ext cx="5183188" cy="3684588"/>
          </a:xfrm>
        </p:spPr>
        <p:txBody>
          <a:bodyPr/>
          <a:lstStyle>
            <a:lvl1pPr>
              <a:defRPr>
                <a:latin typeface="Noto Sans" panose="020B0502040504020204" pitchFamily="34"/>
                <a:ea typeface="Noto Sans" panose="020B0502040504020204" pitchFamily="34"/>
                <a:cs typeface="Noto Sans" panose="020B0502040504020204" pitchFamily="34"/>
              </a:defRPr>
            </a:lvl1pPr>
            <a:lvl2pPr>
              <a:defRPr>
                <a:latin typeface="Noto Sans" panose="020B0502040504020204" pitchFamily="34"/>
                <a:ea typeface="Noto Sans" panose="020B0502040504020204" pitchFamily="34"/>
                <a:cs typeface="Noto Sans" panose="020B0502040504020204" pitchFamily="34"/>
              </a:defRPr>
            </a:lvl2pPr>
            <a:lvl3pPr>
              <a:defRPr>
                <a:latin typeface="Noto Sans" panose="020B0502040504020204" pitchFamily="34"/>
                <a:ea typeface="Noto Sans" panose="020B0502040504020204" pitchFamily="34"/>
                <a:cs typeface="Noto Sans" panose="020B0502040504020204" pitchFamily="34"/>
              </a:defRPr>
            </a:lvl3pPr>
            <a:lvl4pPr>
              <a:defRPr>
                <a:latin typeface="Noto Sans" panose="020B0502040504020204" pitchFamily="34"/>
                <a:ea typeface="Noto Sans" panose="020B0502040504020204" pitchFamily="34"/>
                <a:cs typeface="Noto Sans" panose="020B0502040504020204" pitchFamily="34"/>
              </a:defRPr>
            </a:lvl4pPr>
            <a:lvl5pPr>
              <a:defRPr>
                <a:latin typeface="Noto Sans" panose="020B0502040504020204" pitchFamily="34"/>
                <a:ea typeface="Noto Sans" panose="020B0502040504020204" pitchFamily="34"/>
                <a:cs typeface="Noto Sans" panose="020B0502040504020204" pitchFamily="34"/>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7AE2C118-99BB-458B-9CF2-C379AC953F8F}"/>
              </a:ext>
            </a:extLst>
          </p:cNvPr>
          <p:cNvSpPr>
            <a:spLocks noGrp="1"/>
          </p:cNvSpPr>
          <p:nvPr>
            <p:ph type="dt" sz="half" idx="10"/>
          </p:nvPr>
        </p:nvSpPr>
        <p:spPr/>
        <p:txBody>
          <a:bodyPr/>
          <a:lstStyle/>
          <a:p>
            <a:fld id="{51378758-E754-46E0-9DF3-1D6A4D69ADDC}" type="datetimeFigureOut">
              <a:rPr lang="de-DE" smtClean="0"/>
              <a:t>26.11.2025</a:t>
            </a:fld>
            <a:endParaRPr lang="de-DE"/>
          </a:p>
        </p:txBody>
      </p:sp>
      <p:sp>
        <p:nvSpPr>
          <p:cNvPr id="8" name="Fußzeilenplatzhalter 7">
            <a:extLst>
              <a:ext uri="{FF2B5EF4-FFF2-40B4-BE49-F238E27FC236}">
                <a16:creationId xmlns:a16="http://schemas.microsoft.com/office/drawing/2014/main" id="{614B603F-47F5-47AD-829B-40775D50AEC3}"/>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9" name="Foliennummernplatzhalter 8">
            <a:extLst>
              <a:ext uri="{FF2B5EF4-FFF2-40B4-BE49-F238E27FC236}">
                <a16:creationId xmlns:a16="http://schemas.microsoft.com/office/drawing/2014/main" id="{9E3D9EE2-3CE0-4BC4-B158-B059249A74A2}"/>
              </a:ext>
            </a:extLst>
          </p:cNvPr>
          <p:cNvSpPr>
            <a:spLocks noGrp="1"/>
          </p:cNvSpPr>
          <p:nvPr>
            <p:ph type="sldNum" sz="quarter" idx="12"/>
          </p:nvPr>
        </p:nvSpPr>
        <p:spPr>
          <a:xfrm>
            <a:off x="8610600" y="6356350"/>
            <a:ext cx="2743200" cy="365125"/>
          </a:xfrm>
          <a:prstGeom prst="rect">
            <a:avLst/>
          </a:prstGeom>
        </p:spPr>
        <p:txBody>
          <a:bodyPr/>
          <a:lstStyle/>
          <a:p>
            <a:fld id="{61EC0086-E3F5-4545-A51E-71D2131655D1}" type="slidenum">
              <a:rPr lang="de-DE" smtClean="0"/>
              <a:t>‹Nr.›</a:t>
            </a:fld>
            <a:endParaRPr lang="de-DE"/>
          </a:p>
        </p:txBody>
      </p:sp>
    </p:spTree>
    <p:extLst>
      <p:ext uri="{BB962C8B-B14F-4D97-AF65-F5344CB8AC3E}">
        <p14:creationId xmlns:p14="http://schemas.microsoft.com/office/powerpoint/2010/main" val="162853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49AD10-6C11-4B2A-A2D0-46EB4EA9713E}"/>
              </a:ext>
            </a:extLst>
          </p:cNvPr>
          <p:cNvSpPr>
            <a:spLocks noGrp="1"/>
          </p:cNvSpPr>
          <p:nvPr>
            <p:ph type="title"/>
          </p:nvPr>
        </p:nvSpPr>
        <p:spPr/>
        <p:txBody>
          <a:bodyPr/>
          <a:lstStyle>
            <a:lvl1pPr>
              <a:defRPr>
                <a:latin typeface="Noto Sans" panose="020B0502040504020204" pitchFamily="34"/>
                <a:ea typeface="Noto Sans" panose="020B0502040504020204" pitchFamily="34"/>
                <a:cs typeface="Noto Sans" panose="020B0502040504020204" pitchFamily="34"/>
              </a:defRPr>
            </a:lvl1pPr>
          </a:lstStyle>
          <a:p>
            <a:r>
              <a:rPr lang="de-DE" dirty="0"/>
              <a:t>Mastertitelformat bearbeiten</a:t>
            </a:r>
          </a:p>
        </p:txBody>
      </p:sp>
      <p:sp>
        <p:nvSpPr>
          <p:cNvPr id="3" name="Datumsplatzhalter 2">
            <a:extLst>
              <a:ext uri="{FF2B5EF4-FFF2-40B4-BE49-F238E27FC236}">
                <a16:creationId xmlns:a16="http://schemas.microsoft.com/office/drawing/2014/main" id="{5639DE43-6F02-49BF-8DA9-AA639743BA94}"/>
              </a:ext>
            </a:extLst>
          </p:cNvPr>
          <p:cNvSpPr>
            <a:spLocks noGrp="1"/>
          </p:cNvSpPr>
          <p:nvPr>
            <p:ph type="dt" sz="half" idx="10"/>
          </p:nvPr>
        </p:nvSpPr>
        <p:spPr/>
        <p:txBody>
          <a:bodyPr/>
          <a:lstStyle/>
          <a:p>
            <a:fld id="{51378758-E754-46E0-9DF3-1D6A4D69ADDC}" type="datetimeFigureOut">
              <a:rPr lang="de-DE" smtClean="0"/>
              <a:t>26.11.2025</a:t>
            </a:fld>
            <a:endParaRPr lang="de-DE"/>
          </a:p>
        </p:txBody>
      </p:sp>
      <p:sp>
        <p:nvSpPr>
          <p:cNvPr id="4" name="Fußzeilenplatzhalter 3">
            <a:extLst>
              <a:ext uri="{FF2B5EF4-FFF2-40B4-BE49-F238E27FC236}">
                <a16:creationId xmlns:a16="http://schemas.microsoft.com/office/drawing/2014/main" id="{0070A3A6-DF48-4D97-BB01-8D5903B333D3}"/>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5" name="Foliennummernplatzhalter 4">
            <a:extLst>
              <a:ext uri="{FF2B5EF4-FFF2-40B4-BE49-F238E27FC236}">
                <a16:creationId xmlns:a16="http://schemas.microsoft.com/office/drawing/2014/main" id="{200F6D7C-C3EA-4B91-94C4-768687CA4CBC}"/>
              </a:ext>
            </a:extLst>
          </p:cNvPr>
          <p:cNvSpPr>
            <a:spLocks noGrp="1"/>
          </p:cNvSpPr>
          <p:nvPr>
            <p:ph type="sldNum" sz="quarter" idx="12"/>
          </p:nvPr>
        </p:nvSpPr>
        <p:spPr>
          <a:xfrm>
            <a:off x="8610600" y="6356350"/>
            <a:ext cx="2743200" cy="365125"/>
          </a:xfrm>
          <a:prstGeom prst="rect">
            <a:avLst/>
          </a:prstGeom>
        </p:spPr>
        <p:txBody>
          <a:bodyPr/>
          <a:lstStyle/>
          <a:p>
            <a:fld id="{61EC0086-E3F5-4545-A51E-71D2131655D1}" type="slidenum">
              <a:rPr lang="de-DE" smtClean="0"/>
              <a:t>‹Nr.›</a:t>
            </a:fld>
            <a:endParaRPr lang="de-DE"/>
          </a:p>
        </p:txBody>
      </p:sp>
    </p:spTree>
    <p:extLst>
      <p:ext uri="{BB962C8B-B14F-4D97-AF65-F5344CB8AC3E}">
        <p14:creationId xmlns:p14="http://schemas.microsoft.com/office/powerpoint/2010/main" val="25788047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E3A925E1-20F2-44AB-9403-FFAF6CBC163C}"/>
              </a:ext>
            </a:extLst>
          </p:cNvPr>
          <p:cNvSpPr>
            <a:spLocks noGrp="1"/>
          </p:cNvSpPr>
          <p:nvPr>
            <p:ph type="dt" sz="half" idx="10"/>
          </p:nvPr>
        </p:nvSpPr>
        <p:spPr/>
        <p:txBody>
          <a:bodyPr/>
          <a:lstStyle/>
          <a:p>
            <a:fld id="{51378758-E754-46E0-9DF3-1D6A4D69ADDC}" type="datetimeFigureOut">
              <a:rPr lang="de-DE" smtClean="0"/>
              <a:t>26.11.2025</a:t>
            </a:fld>
            <a:endParaRPr lang="de-DE"/>
          </a:p>
        </p:txBody>
      </p:sp>
      <p:sp>
        <p:nvSpPr>
          <p:cNvPr id="3" name="Fußzeilenplatzhalter 2">
            <a:extLst>
              <a:ext uri="{FF2B5EF4-FFF2-40B4-BE49-F238E27FC236}">
                <a16:creationId xmlns:a16="http://schemas.microsoft.com/office/drawing/2014/main" id="{69BDFEEC-95C6-4C8D-B0AA-DEC25329D602}"/>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4" name="Foliennummernplatzhalter 3">
            <a:extLst>
              <a:ext uri="{FF2B5EF4-FFF2-40B4-BE49-F238E27FC236}">
                <a16:creationId xmlns:a16="http://schemas.microsoft.com/office/drawing/2014/main" id="{7FFFF4B6-D42E-428A-A53D-CDE9055E41D7}"/>
              </a:ext>
            </a:extLst>
          </p:cNvPr>
          <p:cNvSpPr>
            <a:spLocks noGrp="1"/>
          </p:cNvSpPr>
          <p:nvPr>
            <p:ph type="sldNum" sz="quarter" idx="12"/>
          </p:nvPr>
        </p:nvSpPr>
        <p:spPr>
          <a:xfrm>
            <a:off x="8610600" y="6356350"/>
            <a:ext cx="2743200" cy="365125"/>
          </a:xfrm>
          <a:prstGeom prst="rect">
            <a:avLst/>
          </a:prstGeom>
        </p:spPr>
        <p:txBody>
          <a:bodyPr/>
          <a:lstStyle/>
          <a:p>
            <a:fld id="{61EC0086-E3F5-4545-A51E-71D2131655D1}" type="slidenum">
              <a:rPr lang="de-DE" smtClean="0"/>
              <a:t>‹Nr.›</a:t>
            </a:fld>
            <a:endParaRPr lang="de-DE"/>
          </a:p>
        </p:txBody>
      </p:sp>
    </p:spTree>
    <p:extLst>
      <p:ext uri="{BB962C8B-B14F-4D97-AF65-F5344CB8AC3E}">
        <p14:creationId xmlns:p14="http://schemas.microsoft.com/office/powerpoint/2010/main" val="15326121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AF3A0C-C862-41DD-ACEA-16A91F08C8EB}"/>
              </a:ext>
            </a:extLst>
          </p:cNvPr>
          <p:cNvSpPr>
            <a:spLocks noGrp="1"/>
          </p:cNvSpPr>
          <p:nvPr>
            <p:ph type="title"/>
          </p:nvPr>
        </p:nvSpPr>
        <p:spPr>
          <a:xfrm>
            <a:off x="839788" y="457200"/>
            <a:ext cx="3932237" cy="1600200"/>
          </a:xfrm>
        </p:spPr>
        <p:txBody>
          <a:bodyPr anchor="b"/>
          <a:lstStyle>
            <a:lvl1pPr>
              <a:defRPr sz="3200">
                <a:latin typeface="Noto Sans" panose="020B0502040504020204" pitchFamily="34"/>
                <a:ea typeface="Noto Sans" panose="020B0502040504020204" pitchFamily="34"/>
                <a:cs typeface="Noto Sans" panose="020B0502040504020204" pitchFamily="34"/>
              </a:defRPr>
            </a:lvl1pPr>
          </a:lstStyle>
          <a:p>
            <a:r>
              <a:rPr lang="de-DE" dirty="0"/>
              <a:t>Mastertitelformat bearbeiten</a:t>
            </a:r>
          </a:p>
        </p:txBody>
      </p:sp>
      <p:sp>
        <p:nvSpPr>
          <p:cNvPr id="3" name="Inhaltsplatzhalter 2">
            <a:extLst>
              <a:ext uri="{FF2B5EF4-FFF2-40B4-BE49-F238E27FC236}">
                <a16:creationId xmlns:a16="http://schemas.microsoft.com/office/drawing/2014/main" id="{5995F8BC-F35E-47B3-B213-26FC37E40926}"/>
              </a:ext>
            </a:extLst>
          </p:cNvPr>
          <p:cNvSpPr>
            <a:spLocks noGrp="1"/>
          </p:cNvSpPr>
          <p:nvPr>
            <p:ph idx="1"/>
          </p:nvPr>
        </p:nvSpPr>
        <p:spPr>
          <a:xfrm>
            <a:off x="5183188" y="987425"/>
            <a:ext cx="6172200" cy="4873625"/>
          </a:xfrm>
        </p:spPr>
        <p:txBody>
          <a:bodyPr/>
          <a:lstStyle>
            <a:lvl1pPr>
              <a:defRPr sz="3200">
                <a:latin typeface="Noto Sans" panose="020B0502040504020204" pitchFamily="34"/>
                <a:ea typeface="Noto Sans" panose="020B0502040504020204" pitchFamily="34"/>
                <a:cs typeface="Noto Sans" panose="020B0502040504020204" pitchFamily="34"/>
              </a:defRPr>
            </a:lvl1pPr>
            <a:lvl2pPr>
              <a:defRPr sz="2800">
                <a:latin typeface="Noto Sans" panose="020B0502040504020204" pitchFamily="34"/>
                <a:ea typeface="Noto Sans" panose="020B0502040504020204" pitchFamily="34"/>
                <a:cs typeface="Noto Sans" panose="020B0502040504020204" pitchFamily="34"/>
              </a:defRPr>
            </a:lvl2pPr>
            <a:lvl3pPr>
              <a:defRPr sz="2400">
                <a:latin typeface="Noto Sans" panose="020B0502040504020204" pitchFamily="34"/>
                <a:ea typeface="Noto Sans" panose="020B0502040504020204" pitchFamily="34"/>
                <a:cs typeface="Noto Sans" panose="020B0502040504020204" pitchFamily="34"/>
              </a:defRPr>
            </a:lvl3pPr>
            <a:lvl4pPr>
              <a:defRPr sz="2000">
                <a:latin typeface="Noto Sans" panose="020B0502040504020204" pitchFamily="34"/>
                <a:ea typeface="Noto Sans" panose="020B0502040504020204" pitchFamily="34"/>
                <a:cs typeface="Noto Sans" panose="020B0502040504020204" pitchFamily="34"/>
              </a:defRPr>
            </a:lvl4pPr>
            <a:lvl5pPr>
              <a:defRPr sz="2000">
                <a:latin typeface="Noto Sans" panose="020B0502040504020204" pitchFamily="34"/>
                <a:ea typeface="Noto Sans" panose="020B0502040504020204" pitchFamily="34"/>
                <a:cs typeface="Noto Sans" panose="020B0502040504020204" pitchFamily="34"/>
              </a:defRPr>
            </a:lvl5pPr>
            <a:lvl6pPr>
              <a:defRPr sz="2000"/>
            </a:lvl6pPr>
            <a:lvl7pPr>
              <a:defRPr sz="2000"/>
            </a:lvl7pPr>
            <a:lvl8pPr>
              <a:defRPr sz="2000"/>
            </a:lvl8pPr>
            <a:lvl9pPr>
              <a:defRPr sz="2000"/>
            </a:lvl9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Textplatzhalter 3">
            <a:extLst>
              <a:ext uri="{FF2B5EF4-FFF2-40B4-BE49-F238E27FC236}">
                <a16:creationId xmlns:a16="http://schemas.microsoft.com/office/drawing/2014/main" id="{AB3B4391-EABD-480A-B33D-8F63D702D628}"/>
              </a:ext>
            </a:extLst>
          </p:cNvPr>
          <p:cNvSpPr>
            <a:spLocks noGrp="1"/>
          </p:cNvSpPr>
          <p:nvPr>
            <p:ph type="body" sz="half" idx="2"/>
          </p:nvPr>
        </p:nvSpPr>
        <p:spPr>
          <a:xfrm>
            <a:off x="839788" y="2057400"/>
            <a:ext cx="3932237" cy="3811588"/>
          </a:xfrm>
        </p:spPr>
        <p:txBody>
          <a:bodyPr/>
          <a:lstStyle>
            <a:lvl1pPr marL="0" indent="0">
              <a:buNone/>
              <a:defRPr sz="1600">
                <a:latin typeface="Noto Sans" panose="020B0502040504020204" pitchFamily="34"/>
                <a:ea typeface="Noto Sans" panose="020B0502040504020204" pitchFamily="34"/>
                <a:cs typeface="Noto Sans" panose="020B0502040504020204" pitchFamily="34"/>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F206ED35-4F5E-4658-8777-4B28A118E088}"/>
              </a:ext>
            </a:extLst>
          </p:cNvPr>
          <p:cNvSpPr>
            <a:spLocks noGrp="1"/>
          </p:cNvSpPr>
          <p:nvPr>
            <p:ph type="dt" sz="half" idx="10"/>
          </p:nvPr>
        </p:nvSpPr>
        <p:spPr/>
        <p:txBody>
          <a:bodyPr/>
          <a:lstStyle/>
          <a:p>
            <a:fld id="{51378758-E754-46E0-9DF3-1D6A4D69ADDC}" type="datetimeFigureOut">
              <a:rPr lang="de-DE" smtClean="0"/>
              <a:t>26.11.2025</a:t>
            </a:fld>
            <a:endParaRPr lang="de-DE"/>
          </a:p>
        </p:txBody>
      </p:sp>
      <p:sp>
        <p:nvSpPr>
          <p:cNvPr id="6" name="Fußzeilenplatzhalter 5">
            <a:extLst>
              <a:ext uri="{FF2B5EF4-FFF2-40B4-BE49-F238E27FC236}">
                <a16:creationId xmlns:a16="http://schemas.microsoft.com/office/drawing/2014/main" id="{96B125E5-FEB7-4069-9BA7-60D1EFEE71A9}"/>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7" name="Foliennummernplatzhalter 6">
            <a:extLst>
              <a:ext uri="{FF2B5EF4-FFF2-40B4-BE49-F238E27FC236}">
                <a16:creationId xmlns:a16="http://schemas.microsoft.com/office/drawing/2014/main" id="{A06F825C-4730-48E9-90F3-B15274D6DD29}"/>
              </a:ext>
            </a:extLst>
          </p:cNvPr>
          <p:cNvSpPr>
            <a:spLocks noGrp="1"/>
          </p:cNvSpPr>
          <p:nvPr>
            <p:ph type="sldNum" sz="quarter" idx="12"/>
          </p:nvPr>
        </p:nvSpPr>
        <p:spPr>
          <a:xfrm>
            <a:off x="8610600" y="6356350"/>
            <a:ext cx="2743200" cy="365125"/>
          </a:xfrm>
          <a:prstGeom prst="rect">
            <a:avLst/>
          </a:prstGeom>
        </p:spPr>
        <p:txBody>
          <a:bodyPr/>
          <a:lstStyle/>
          <a:p>
            <a:fld id="{61EC0086-E3F5-4545-A51E-71D2131655D1}" type="slidenum">
              <a:rPr lang="de-DE" smtClean="0"/>
              <a:t>‹Nr.›</a:t>
            </a:fld>
            <a:endParaRPr lang="de-DE"/>
          </a:p>
        </p:txBody>
      </p:sp>
    </p:spTree>
    <p:extLst>
      <p:ext uri="{BB962C8B-B14F-4D97-AF65-F5344CB8AC3E}">
        <p14:creationId xmlns:p14="http://schemas.microsoft.com/office/powerpoint/2010/main" val="33050966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BB8852-912C-477A-9370-8830CF3FD2EC}"/>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45FFCDDA-2B91-4034-82C8-E5A994AAE0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990C8AE4-3F87-46ED-BB7F-B4C21633E2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7740CBC1-F0C7-41E9-9D4B-CB1F366E8FA7}"/>
              </a:ext>
            </a:extLst>
          </p:cNvPr>
          <p:cNvSpPr>
            <a:spLocks noGrp="1"/>
          </p:cNvSpPr>
          <p:nvPr>
            <p:ph type="dt" sz="half" idx="10"/>
          </p:nvPr>
        </p:nvSpPr>
        <p:spPr/>
        <p:txBody>
          <a:bodyPr/>
          <a:lstStyle/>
          <a:p>
            <a:fld id="{51378758-E754-46E0-9DF3-1D6A4D69ADDC}" type="datetimeFigureOut">
              <a:rPr lang="de-DE" smtClean="0"/>
              <a:t>26.11.2025</a:t>
            </a:fld>
            <a:endParaRPr lang="de-DE"/>
          </a:p>
        </p:txBody>
      </p:sp>
      <p:sp>
        <p:nvSpPr>
          <p:cNvPr id="6" name="Fußzeilenplatzhalter 5">
            <a:extLst>
              <a:ext uri="{FF2B5EF4-FFF2-40B4-BE49-F238E27FC236}">
                <a16:creationId xmlns:a16="http://schemas.microsoft.com/office/drawing/2014/main" id="{FEAACABA-4117-4108-A100-1127EBFB0817}"/>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7" name="Foliennummernplatzhalter 6">
            <a:extLst>
              <a:ext uri="{FF2B5EF4-FFF2-40B4-BE49-F238E27FC236}">
                <a16:creationId xmlns:a16="http://schemas.microsoft.com/office/drawing/2014/main" id="{A6C2B07A-C4AA-449E-B1D7-7DB1B3AD34D4}"/>
              </a:ext>
            </a:extLst>
          </p:cNvPr>
          <p:cNvSpPr>
            <a:spLocks noGrp="1"/>
          </p:cNvSpPr>
          <p:nvPr>
            <p:ph type="sldNum" sz="quarter" idx="12"/>
          </p:nvPr>
        </p:nvSpPr>
        <p:spPr>
          <a:xfrm>
            <a:off x="8610600" y="6356350"/>
            <a:ext cx="2743200" cy="365125"/>
          </a:xfrm>
          <a:prstGeom prst="rect">
            <a:avLst/>
          </a:prstGeom>
        </p:spPr>
        <p:txBody>
          <a:bodyPr/>
          <a:lstStyle/>
          <a:p>
            <a:fld id="{61EC0086-E3F5-4545-A51E-71D2131655D1}" type="slidenum">
              <a:rPr lang="de-DE" smtClean="0"/>
              <a:t>‹Nr.›</a:t>
            </a:fld>
            <a:endParaRPr lang="de-DE"/>
          </a:p>
        </p:txBody>
      </p:sp>
    </p:spTree>
    <p:extLst>
      <p:ext uri="{BB962C8B-B14F-4D97-AF65-F5344CB8AC3E}">
        <p14:creationId xmlns:p14="http://schemas.microsoft.com/office/powerpoint/2010/main" val="37600272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EFFCDD-4594-494A-82A9-37629E502DC9}"/>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0B395AC2-68CE-4BDB-B90D-C4AC3929C1A5}"/>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847F0F7-EC39-496F-80DF-2DC178D7CC6B}"/>
              </a:ext>
            </a:extLst>
          </p:cNvPr>
          <p:cNvSpPr>
            <a:spLocks noGrp="1"/>
          </p:cNvSpPr>
          <p:nvPr>
            <p:ph type="dt" sz="half" idx="10"/>
          </p:nvPr>
        </p:nvSpPr>
        <p:spPr/>
        <p:txBody>
          <a:bodyPr/>
          <a:lstStyle/>
          <a:p>
            <a:fld id="{51378758-E754-46E0-9DF3-1D6A4D69ADDC}" type="datetimeFigureOut">
              <a:rPr lang="de-DE" smtClean="0"/>
              <a:t>26.11.2025</a:t>
            </a:fld>
            <a:endParaRPr lang="de-DE"/>
          </a:p>
        </p:txBody>
      </p:sp>
      <p:sp>
        <p:nvSpPr>
          <p:cNvPr id="5" name="Fußzeilenplatzhalter 4">
            <a:extLst>
              <a:ext uri="{FF2B5EF4-FFF2-40B4-BE49-F238E27FC236}">
                <a16:creationId xmlns:a16="http://schemas.microsoft.com/office/drawing/2014/main" id="{06E48194-BB11-4FD4-B7F5-F0377386E30F}"/>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5F50E3A1-CDAC-4B48-936B-0F844056D014}"/>
              </a:ext>
            </a:extLst>
          </p:cNvPr>
          <p:cNvSpPr>
            <a:spLocks noGrp="1"/>
          </p:cNvSpPr>
          <p:nvPr>
            <p:ph type="sldNum" sz="quarter" idx="12"/>
          </p:nvPr>
        </p:nvSpPr>
        <p:spPr>
          <a:xfrm>
            <a:off x="8610600" y="6356350"/>
            <a:ext cx="2743200" cy="365125"/>
          </a:xfrm>
          <a:prstGeom prst="rect">
            <a:avLst/>
          </a:prstGeom>
        </p:spPr>
        <p:txBody>
          <a:bodyPr/>
          <a:lstStyle/>
          <a:p>
            <a:fld id="{61EC0086-E3F5-4545-A51E-71D2131655D1}" type="slidenum">
              <a:rPr lang="de-DE" smtClean="0"/>
              <a:t>‹Nr.›</a:t>
            </a:fld>
            <a:endParaRPr lang="de-DE"/>
          </a:p>
        </p:txBody>
      </p:sp>
    </p:spTree>
    <p:extLst>
      <p:ext uri="{BB962C8B-B14F-4D97-AF65-F5344CB8AC3E}">
        <p14:creationId xmlns:p14="http://schemas.microsoft.com/office/powerpoint/2010/main" val="13166584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BEB06C2D-0DDA-488B-84C7-0CB3AC55D168}"/>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14EAD6C2-78DB-420A-881A-8F34325434A5}"/>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82FE4BBD-DDCD-4F92-8FAF-54A3AEEF8B20}"/>
              </a:ext>
            </a:extLst>
          </p:cNvPr>
          <p:cNvSpPr>
            <a:spLocks noGrp="1"/>
          </p:cNvSpPr>
          <p:nvPr>
            <p:ph type="dt" sz="half" idx="10"/>
          </p:nvPr>
        </p:nvSpPr>
        <p:spPr/>
        <p:txBody>
          <a:bodyPr/>
          <a:lstStyle/>
          <a:p>
            <a:fld id="{51378758-E754-46E0-9DF3-1D6A4D69ADDC}" type="datetimeFigureOut">
              <a:rPr lang="de-DE" smtClean="0"/>
              <a:t>26.11.2025</a:t>
            </a:fld>
            <a:endParaRPr lang="de-DE"/>
          </a:p>
        </p:txBody>
      </p:sp>
      <p:sp>
        <p:nvSpPr>
          <p:cNvPr id="5" name="Fußzeilenplatzhalter 4">
            <a:extLst>
              <a:ext uri="{FF2B5EF4-FFF2-40B4-BE49-F238E27FC236}">
                <a16:creationId xmlns:a16="http://schemas.microsoft.com/office/drawing/2014/main" id="{79E9CF17-69D7-41CD-B890-FBF574EC46D8}"/>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49A5DD0B-5D94-4D28-B611-F7FE0DE93E58}"/>
              </a:ext>
            </a:extLst>
          </p:cNvPr>
          <p:cNvSpPr>
            <a:spLocks noGrp="1"/>
          </p:cNvSpPr>
          <p:nvPr>
            <p:ph type="sldNum" sz="quarter" idx="12"/>
          </p:nvPr>
        </p:nvSpPr>
        <p:spPr>
          <a:xfrm>
            <a:off x="8610600" y="6356350"/>
            <a:ext cx="2743200" cy="365125"/>
          </a:xfrm>
          <a:prstGeom prst="rect">
            <a:avLst/>
          </a:prstGeom>
        </p:spPr>
        <p:txBody>
          <a:bodyPr/>
          <a:lstStyle/>
          <a:p>
            <a:fld id="{61EC0086-E3F5-4545-A51E-71D2131655D1}" type="slidenum">
              <a:rPr lang="de-DE" smtClean="0"/>
              <a:t>‹Nr.›</a:t>
            </a:fld>
            <a:endParaRPr lang="de-DE"/>
          </a:p>
        </p:txBody>
      </p:sp>
    </p:spTree>
    <p:extLst>
      <p:ext uri="{BB962C8B-B14F-4D97-AF65-F5344CB8AC3E}">
        <p14:creationId xmlns:p14="http://schemas.microsoft.com/office/powerpoint/2010/main" val="3350785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727440" y="6232674"/>
            <a:ext cx="1059729" cy="307734"/>
          </a:xfrm>
          <a:prstGeom prst="rect">
            <a:avLst/>
          </a:prstGeom>
        </p:spPr>
      </p:pic>
      <p:pic>
        <p:nvPicPr>
          <p:cNvPr id="17" name="bg object 17"/>
          <p:cNvPicPr/>
          <p:nvPr/>
        </p:nvPicPr>
        <p:blipFill>
          <a:blip r:embed="rId3" cstate="print"/>
          <a:stretch>
            <a:fillRect/>
          </a:stretch>
        </p:blipFill>
        <p:spPr>
          <a:xfrm>
            <a:off x="407336" y="6222062"/>
            <a:ext cx="232498" cy="309660"/>
          </a:xfrm>
          <a:prstGeom prst="rect">
            <a:avLst/>
          </a:prstGeom>
        </p:spPr>
      </p:pic>
      <p:sp>
        <p:nvSpPr>
          <p:cNvPr id="2" name="Holder 2"/>
          <p:cNvSpPr>
            <a:spLocks noGrp="1"/>
          </p:cNvSpPr>
          <p:nvPr>
            <p:ph type="title"/>
          </p:nvPr>
        </p:nvSpPr>
        <p:spPr/>
        <p:txBody>
          <a:bodyPr lIns="0" tIns="0" rIns="0" bIns="0"/>
          <a:lstStyle>
            <a:lvl1pPr>
              <a:defRPr sz="2400" b="1" i="0">
                <a:solidFill>
                  <a:srgbClr val="2A2522"/>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5000" b="1" i="0">
                <a:solidFill>
                  <a:srgbClr val="2A2522"/>
                </a:solidFill>
                <a:latin typeface="Times New Roman"/>
                <a:cs typeface="Times New Roman"/>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11/26/2025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727440" y="6232674"/>
            <a:ext cx="1059729" cy="307734"/>
          </a:xfrm>
          <a:prstGeom prst="rect">
            <a:avLst/>
          </a:prstGeom>
        </p:spPr>
      </p:pic>
      <p:pic>
        <p:nvPicPr>
          <p:cNvPr id="17" name="bg object 17"/>
          <p:cNvPicPr/>
          <p:nvPr/>
        </p:nvPicPr>
        <p:blipFill>
          <a:blip r:embed="rId3" cstate="print"/>
          <a:stretch>
            <a:fillRect/>
          </a:stretch>
        </p:blipFill>
        <p:spPr>
          <a:xfrm>
            <a:off x="407336" y="6222062"/>
            <a:ext cx="232498" cy="309660"/>
          </a:xfrm>
          <a:prstGeom prst="rect">
            <a:avLst/>
          </a:prstGeom>
        </p:spPr>
      </p:pic>
      <p:sp>
        <p:nvSpPr>
          <p:cNvPr id="2" name="Holder 2"/>
          <p:cNvSpPr>
            <a:spLocks noGrp="1"/>
          </p:cNvSpPr>
          <p:nvPr>
            <p:ph type="title"/>
          </p:nvPr>
        </p:nvSpPr>
        <p:spPr/>
        <p:txBody>
          <a:bodyPr lIns="0" tIns="0" rIns="0" bIns="0"/>
          <a:lstStyle>
            <a:lvl1pPr>
              <a:defRPr sz="2400" b="1" i="0">
                <a:solidFill>
                  <a:srgbClr val="2A2522"/>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11/26/2025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2A2522"/>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11/26/2025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FFFB00"/>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958116" y="5934242"/>
            <a:ext cx="1825358" cy="530088"/>
          </a:xfrm>
          <a:prstGeom prst="rect">
            <a:avLst/>
          </a:prstGeom>
        </p:spPr>
      </p:pic>
      <p:pic>
        <p:nvPicPr>
          <p:cNvPr id="18" name="bg object 18"/>
          <p:cNvPicPr/>
          <p:nvPr/>
        </p:nvPicPr>
        <p:blipFill>
          <a:blip r:embed="rId3" cstate="print"/>
          <a:stretch>
            <a:fillRect/>
          </a:stretch>
        </p:blipFill>
        <p:spPr>
          <a:xfrm>
            <a:off x="406793" y="5916004"/>
            <a:ext cx="400423" cy="533363"/>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11/26/2025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E3A925E1-20F2-44AB-9403-FFAF6CBC163C}"/>
              </a:ext>
            </a:extLst>
          </p:cNvPr>
          <p:cNvSpPr>
            <a:spLocks noGrp="1"/>
          </p:cNvSpPr>
          <p:nvPr>
            <p:ph type="dt" sz="half" idx="10"/>
          </p:nvPr>
        </p:nvSpPr>
        <p:spPr/>
        <p:txBody>
          <a:bodyPr/>
          <a:lstStyle/>
          <a:p>
            <a:fld id="{51378758-E754-46E0-9DF3-1D6A4D69ADDC}" type="datetimeFigureOut">
              <a:rPr lang="de-DE" smtClean="0"/>
              <a:t>26.11.2025</a:t>
            </a:fld>
            <a:endParaRPr lang="de-DE"/>
          </a:p>
        </p:txBody>
      </p:sp>
      <p:sp>
        <p:nvSpPr>
          <p:cNvPr id="3" name="Fußzeilenplatzhalter 2">
            <a:extLst>
              <a:ext uri="{FF2B5EF4-FFF2-40B4-BE49-F238E27FC236}">
                <a16:creationId xmlns:a16="http://schemas.microsoft.com/office/drawing/2014/main" id="{69BDFEEC-95C6-4C8D-B0AA-DEC25329D602}"/>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4" name="Foliennummernplatzhalter 3">
            <a:extLst>
              <a:ext uri="{FF2B5EF4-FFF2-40B4-BE49-F238E27FC236}">
                <a16:creationId xmlns:a16="http://schemas.microsoft.com/office/drawing/2014/main" id="{7FFFF4B6-D42E-428A-A53D-CDE9055E41D7}"/>
              </a:ext>
            </a:extLst>
          </p:cNvPr>
          <p:cNvSpPr>
            <a:spLocks noGrp="1"/>
          </p:cNvSpPr>
          <p:nvPr>
            <p:ph type="sldNum" sz="quarter" idx="12"/>
          </p:nvPr>
        </p:nvSpPr>
        <p:spPr>
          <a:xfrm>
            <a:off x="8610600" y="6356350"/>
            <a:ext cx="2743200" cy="365125"/>
          </a:xfrm>
          <a:prstGeom prst="rect">
            <a:avLst/>
          </a:prstGeom>
        </p:spPr>
        <p:txBody>
          <a:bodyPr/>
          <a:lstStyle/>
          <a:p>
            <a:fld id="{61EC0086-E3F5-4545-A51E-71D2131655D1}" type="slidenum">
              <a:rPr lang="de-DE" smtClean="0"/>
              <a:t>‹Nr.›</a:t>
            </a:fld>
            <a:endParaRPr lang="de-DE"/>
          </a:p>
        </p:txBody>
      </p:sp>
    </p:spTree>
    <p:extLst>
      <p:ext uri="{BB962C8B-B14F-4D97-AF65-F5344CB8AC3E}">
        <p14:creationId xmlns:p14="http://schemas.microsoft.com/office/powerpoint/2010/main" val="35993398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2CA753-4625-4E44-879B-3E756670E849}"/>
              </a:ext>
            </a:extLst>
          </p:cNvPr>
          <p:cNvSpPr>
            <a:spLocks noGrp="1"/>
          </p:cNvSpPr>
          <p:nvPr>
            <p:ph type="ctrTitle"/>
          </p:nvPr>
        </p:nvSpPr>
        <p:spPr>
          <a:xfrm>
            <a:off x="1524000" y="1122363"/>
            <a:ext cx="9144000" cy="2387600"/>
          </a:xfrm>
        </p:spPr>
        <p:txBody>
          <a:bodyPr anchor="b"/>
          <a:lstStyle>
            <a:lvl1pPr algn="ctr">
              <a:defRPr sz="6000"/>
            </a:lvl1pPr>
          </a:lstStyle>
          <a:p>
            <a:r>
              <a:rPr lang="de-DE" dirty="0"/>
              <a:t>Mastertitelformat bearbeiten</a:t>
            </a:r>
          </a:p>
        </p:txBody>
      </p:sp>
      <p:sp>
        <p:nvSpPr>
          <p:cNvPr id="3" name="Untertitel 2">
            <a:extLst>
              <a:ext uri="{FF2B5EF4-FFF2-40B4-BE49-F238E27FC236}">
                <a16:creationId xmlns:a16="http://schemas.microsoft.com/office/drawing/2014/main" id="{88C6C8F6-1420-4AB0-8ABA-2F09F7C606A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51B64789-F8CB-4090-99D4-41DA45E8223C}"/>
              </a:ext>
            </a:extLst>
          </p:cNvPr>
          <p:cNvSpPr>
            <a:spLocks noGrp="1"/>
          </p:cNvSpPr>
          <p:nvPr>
            <p:ph type="dt" sz="half" idx="10"/>
          </p:nvPr>
        </p:nvSpPr>
        <p:spPr/>
        <p:txBody>
          <a:bodyPr/>
          <a:lstStyle/>
          <a:p>
            <a:fld id="{51378758-E754-46E0-9DF3-1D6A4D69ADDC}" type="datetimeFigureOut">
              <a:rPr lang="de-DE" smtClean="0"/>
              <a:t>26.11.2025</a:t>
            </a:fld>
            <a:endParaRPr lang="de-DE"/>
          </a:p>
        </p:txBody>
      </p:sp>
      <p:sp>
        <p:nvSpPr>
          <p:cNvPr id="5" name="Fußzeilenplatzhalter 4">
            <a:extLst>
              <a:ext uri="{FF2B5EF4-FFF2-40B4-BE49-F238E27FC236}">
                <a16:creationId xmlns:a16="http://schemas.microsoft.com/office/drawing/2014/main" id="{7D864811-9B40-4EB2-8FDF-8173BB9C2507}"/>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3DFB4E9A-F4B3-442A-84F4-D50488D48B3B}"/>
              </a:ext>
            </a:extLst>
          </p:cNvPr>
          <p:cNvSpPr>
            <a:spLocks noGrp="1"/>
          </p:cNvSpPr>
          <p:nvPr>
            <p:ph type="sldNum" sz="quarter" idx="12"/>
          </p:nvPr>
        </p:nvSpPr>
        <p:spPr>
          <a:xfrm>
            <a:off x="8610600" y="6356350"/>
            <a:ext cx="2743200" cy="365125"/>
          </a:xfrm>
          <a:prstGeom prst="rect">
            <a:avLst/>
          </a:prstGeom>
        </p:spPr>
        <p:txBody>
          <a:bodyPr/>
          <a:lstStyle/>
          <a:p>
            <a:fld id="{61EC0086-E3F5-4545-A51E-71D2131655D1}" type="slidenum">
              <a:rPr lang="de-DE" smtClean="0"/>
              <a:t>‹Nr.›</a:t>
            </a:fld>
            <a:endParaRPr lang="de-DE"/>
          </a:p>
        </p:txBody>
      </p:sp>
    </p:spTree>
    <p:extLst>
      <p:ext uri="{BB962C8B-B14F-4D97-AF65-F5344CB8AC3E}">
        <p14:creationId xmlns:p14="http://schemas.microsoft.com/office/powerpoint/2010/main" val="1699579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7BB2B95-9D68-4155-963D-3BBF125634C8}"/>
              </a:ext>
            </a:extLst>
          </p:cNvPr>
          <p:cNvSpPr>
            <a:spLocks noGrp="1"/>
          </p:cNvSpPr>
          <p:nvPr>
            <p:ph type="title"/>
          </p:nvPr>
        </p:nvSpPr>
        <p:spPr/>
        <p:txBody>
          <a:bodyPr/>
          <a:lstStyle>
            <a:lvl1pPr>
              <a:defRPr>
                <a:latin typeface="Noto Sans" panose="020B0502040504020204" pitchFamily="34"/>
                <a:ea typeface="Noto Sans" panose="020B0502040504020204" pitchFamily="34"/>
                <a:cs typeface="Noto Sans" panose="020B0502040504020204" pitchFamily="34"/>
              </a:defRPr>
            </a:lvl1pPr>
          </a:lstStyle>
          <a:p>
            <a:r>
              <a:rPr lang="de-DE" dirty="0"/>
              <a:t>Mastertitelformat bearbeiten</a:t>
            </a:r>
          </a:p>
        </p:txBody>
      </p:sp>
      <p:sp>
        <p:nvSpPr>
          <p:cNvPr id="3" name="Inhaltsplatzhalter 2">
            <a:extLst>
              <a:ext uri="{FF2B5EF4-FFF2-40B4-BE49-F238E27FC236}">
                <a16:creationId xmlns:a16="http://schemas.microsoft.com/office/drawing/2014/main" id="{C78A111A-4902-48C0-B16F-B8973C5342F8}"/>
              </a:ext>
            </a:extLst>
          </p:cNvPr>
          <p:cNvSpPr>
            <a:spLocks noGrp="1"/>
          </p:cNvSpPr>
          <p:nvPr>
            <p:ph idx="1"/>
          </p:nvPr>
        </p:nvSpPr>
        <p:spPr/>
        <p:txBody>
          <a:bodyPr/>
          <a:lstStyle>
            <a:lvl1pPr>
              <a:defRPr>
                <a:latin typeface="Noto Sans" panose="020B0502040504020204" pitchFamily="34"/>
                <a:ea typeface="Noto Sans" panose="020B0502040504020204" pitchFamily="34"/>
                <a:cs typeface="Noto Sans" panose="020B0502040504020204" pitchFamily="34"/>
              </a:defRPr>
            </a:lvl1pPr>
            <a:lvl2pPr>
              <a:defRPr>
                <a:latin typeface="Noto Sans" panose="020B0502040504020204" pitchFamily="34"/>
                <a:ea typeface="Noto Sans" panose="020B0502040504020204" pitchFamily="34"/>
                <a:cs typeface="Noto Sans" panose="020B0502040504020204" pitchFamily="34"/>
              </a:defRPr>
            </a:lvl2pPr>
            <a:lvl3pPr>
              <a:defRPr>
                <a:latin typeface="Noto Sans" panose="020B0502040504020204" pitchFamily="34"/>
                <a:ea typeface="Noto Sans" panose="020B0502040504020204" pitchFamily="34"/>
                <a:cs typeface="Noto Sans" panose="020B0502040504020204" pitchFamily="34"/>
              </a:defRPr>
            </a:lvl3pPr>
            <a:lvl4pPr>
              <a:defRPr>
                <a:latin typeface="Noto Sans" panose="020B0502040504020204" pitchFamily="34"/>
                <a:ea typeface="Noto Sans" panose="020B0502040504020204" pitchFamily="34"/>
                <a:cs typeface="Noto Sans" panose="020B0502040504020204" pitchFamily="34"/>
              </a:defRPr>
            </a:lvl4pPr>
            <a:lvl5pPr>
              <a:defRPr>
                <a:latin typeface="Noto Sans" panose="020B0502040504020204" pitchFamily="34"/>
                <a:ea typeface="Noto Sans" panose="020B0502040504020204" pitchFamily="34"/>
                <a:cs typeface="Noto Sans" panose="020B0502040504020204" pitchFamily="34"/>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150F7DC3-6A49-4E15-82FC-0D868A73926B}"/>
              </a:ext>
            </a:extLst>
          </p:cNvPr>
          <p:cNvSpPr>
            <a:spLocks noGrp="1"/>
          </p:cNvSpPr>
          <p:nvPr>
            <p:ph type="dt" sz="half" idx="10"/>
          </p:nvPr>
        </p:nvSpPr>
        <p:spPr/>
        <p:txBody>
          <a:bodyPr/>
          <a:lstStyle>
            <a:lvl1pPr>
              <a:defRPr>
                <a:latin typeface="Noto Sans" panose="020B0502040504020204" pitchFamily="34"/>
                <a:ea typeface="Noto Sans" panose="020B0502040504020204" pitchFamily="34"/>
                <a:cs typeface="Noto Sans" panose="020B0502040504020204" pitchFamily="34"/>
              </a:defRPr>
            </a:lvl1pPr>
          </a:lstStyle>
          <a:p>
            <a:fld id="{51378758-E754-46E0-9DF3-1D6A4D69ADDC}" type="datetimeFigureOut">
              <a:rPr lang="de-DE" smtClean="0"/>
              <a:pPr/>
              <a:t>26.11.2025</a:t>
            </a:fld>
            <a:endParaRPr lang="de-DE"/>
          </a:p>
        </p:txBody>
      </p:sp>
      <p:sp>
        <p:nvSpPr>
          <p:cNvPr id="5" name="Fußzeilenplatzhalter 4">
            <a:extLst>
              <a:ext uri="{FF2B5EF4-FFF2-40B4-BE49-F238E27FC236}">
                <a16:creationId xmlns:a16="http://schemas.microsoft.com/office/drawing/2014/main" id="{E7DA1D76-FF4A-492B-94D4-BBF202536D7F}"/>
              </a:ext>
            </a:extLst>
          </p:cNvPr>
          <p:cNvSpPr>
            <a:spLocks noGrp="1"/>
          </p:cNvSpPr>
          <p:nvPr>
            <p:ph type="ftr" sz="quarter" idx="11"/>
          </p:nvPr>
        </p:nvSpPr>
        <p:spPr>
          <a:xfrm>
            <a:off x="4038600" y="6356350"/>
            <a:ext cx="4114800" cy="365125"/>
          </a:xfrm>
          <a:prstGeom prst="rect">
            <a:avLst/>
          </a:prstGeom>
        </p:spPr>
        <p:txBody>
          <a:bodyPr/>
          <a:lstStyle>
            <a:lvl1pPr>
              <a:defRPr>
                <a:latin typeface="Noto Sans" panose="020B0502040504020204" pitchFamily="34"/>
                <a:ea typeface="Noto Sans" panose="020B0502040504020204" pitchFamily="34"/>
                <a:cs typeface="Noto Sans" panose="020B0502040504020204" pitchFamily="34"/>
              </a:defRPr>
            </a:lvl1pPr>
          </a:lstStyle>
          <a:p>
            <a:endParaRPr lang="de-DE"/>
          </a:p>
        </p:txBody>
      </p:sp>
      <p:sp>
        <p:nvSpPr>
          <p:cNvPr id="6" name="Foliennummernplatzhalter 5">
            <a:extLst>
              <a:ext uri="{FF2B5EF4-FFF2-40B4-BE49-F238E27FC236}">
                <a16:creationId xmlns:a16="http://schemas.microsoft.com/office/drawing/2014/main" id="{9AA5EDA1-D1D1-4BD4-A534-3C6FC4463875}"/>
              </a:ext>
            </a:extLst>
          </p:cNvPr>
          <p:cNvSpPr>
            <a:spLocks noGrp="1"/>
          </p:cNvSpPr>
          <p:nvPr>
            <p:ph type="sldNum" sz="quarter" idx="12"/>
          </p:nvPr>
        </p:nvSpPr>
        <p:spPr>
          <a:xfrm>
            <a:off x="8610600" y="6356350"/>
            <a:ext cx="2743200" cy="365125"/>
          </a:xfrm>
          <a:prstGeom prst="rect">
            <a:avLst/>
          </a:prstGeom>
        </p:spPr>
        <p:txBody>
          <a:bodyPr/>
          <a:lstStyle>
            <a:lvl1pPr>
              <a:defRPr>
                <a:latin typeface="Noto Sans" panose="020B0502040504020204" pitchFamily="34"/>
                <a:ea typeface="Noto Sans" panose="020B0502040504020204" pitchFamily="34"/>
                <a:cs typeface="Noto Sans" panose="020B0502040504020204" pitchFamily="34"/>
              </a:defRPr>
            </a:lvl1pPr>
          </a:lstStyle>
          <a:p>
            <a:fld id="{61EC0086-E3F5-4545-A51E-71D2131655D1}" type="slidenum">
              <a:rPr lang="de-DE" smtClean="0"/>
              <a:pPr/>
              <a:t>‹Nr.›</a:t>
            </a:fld>
            <a:endParaRPr lang="de-DE"/>
          </a:p>
        </p:txBody>
      </p:sp>
    </p:spTree>
    <p:extLst>
      <p:ext uri="{BB962C8B-B14F-4D97-AF65-F5344CB8AC3E}">
        <p14:creationId xmlns:p14="http://schemas.microsoft.com/office/powerpoint/2010/main" val="36799908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D9FD4F-DAD3-4611-87C1-544B26378937}"/>
              </a:ext>
            </a:extLst>
          </p:cNvPr>
          <p:cNvSpPr>
            <a:spLocks noGrp="1"/>
          </p:cNvSpPr>
          <p:nvPr>
            <p:ph type="title"/>
          </p:nvPr>
        </p:nvSpPr>
        <p:spPr>
          <a:xfrm>
            <a:off x="831850" y="1709738"/>
            <a:ext cx="10515600" cy="2852737"/>
          </a:xfrm>
        </p:spPr>
        <p:txBody>
          <a:bodyPr anchor="b"/>
          <a:lstStyle>
            <a:lvl1pPr>
              <a:defRPr sz="6000"/>
            </a:lvl1pPr>
          </a:lstStyle>
          <a:p>
            <a:r>
              <a:rPr lang="de-DE" dirty="0"/>
              <a:t>Mastertitelformat bearbeiten</a:t>
            </a:r>
          </a:p>
        </p:txBody>
      </p:sp>
      <p:sp>
        <p:nvSpPr>
          <p:cNvPr id="3" name="Textplatzhalter 2">
            <a:extLst>
              <a:ext uri="{FF2B5EF4-FFF2-40B4-BE49-F238E27FC236}">
                <a16:creationId xmlns:a16="http://schemas.microsoft.com/office/drawing/2014/main" id="{74F09D94-185C-45A0-9CFD-BC761423C7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1C679681-0BB5-4B5A-AA98-C9E3BB83691C}"/>
              </a:ext>
            </a:extLst>
          </p:cNvPr>
          <p:cNvSpPr>
            <a:spLocks noGrp="1"/>
          </p:cNvSpPr>
          <p:nvPr>
            <p:ph type="dt" sz="half" idx="10"/>
          </p:nvPr>
        </p:nvSpPr>
        <p:spPr/>
        <p:txBody>
          <a:bodyPr/>
          <a:lstStyle/>
          <a:p>
            <a:fld id="{51378758-E754-46E0-9DF3-1D6A4D69ADDC}" type="datetimeFigureOut">
              <a:rPr lang="de-DE" smtClean="0"/>
              <a:t>26.11.2025</a:t>
            </a:fld>
            <a:endParaRPr lang="de-DE"/>
          </a:p>
        </p:txBody>
      </p:sp>
      <p:sp>
        <p:nvSpPr>
          <p:cNvPr id="5" name="Fußzeilenplatzhalter 4">
            <a:extLst>
              <a:ext uri="{FF2B5EF4-FFF2-40B4-BE49-F238E27FC236}">
                <a16:creationId xmlns:a16="http://schemas.microsoft.com/office/drawing/2014/main" id="{3051DE66-A8A4-49D0-B8D3-78BE69ED1835}"/>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B76DA147-5FD8-4ACF-9D2A-ABC61CABBD69}"/>
              </a:ext>
            </a:extLst>
          </p:cNvPr>
          <p:cNvSpPr>
            <a:spLocks noGrp="1"/>
          </p:cNvSpPr>
          <p:nvPr>
            <p:ph type="sldNum" sz="quarter" idx="12"/>
          </p:nvPr>
        </p:nvSpPr>
        <p:spPr>
          <a:xfrm>
            <a:off x="8610600" y="6356350"/>
            <a:ext cx="2743200" cy="365125"/>
          </a:xfrm>
          <a:prstGeom prst="rect">
            <a:avLst/>
          </a:prstGeom>
        </p:spPr>
        <p:txBody>
          <a:bodyPr/>
          <a:lstStyle/>
          <a:p>
            <a:fld id="{61EC0086-E3F5-4545-A51E-71D2131655D1}" type="slidenum">
              <a:rPr lang="de-DE" smtClean="0"/>
              <a:t>‹Nr.›</a:t>
            </a:fld>
            <a:endParaRPr lang="de-DE"/>
          </a:p>
        </p:txBody>
      </p:sp>
    </p:spTree>
    <p:extLst>
      <p:ext uri="{BB962C8B-B14F-4D97-AF65-F5344CB8AC3E}">
        <p14:creationId xmlns:p14="http://schemas.microsoft.com/office/powerpoint/2010/main" val="41554399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94817" y="202438"/>
            <a:ext cx="11402364" cy="856614"/>
          </a:xfrm>
          <a:prstGeom prst="rect">
            <a:avLst/>
          </a:prstGeom>
        </p:spPr>
        <p:txBody>
          <a:bodyPr wrap="square" lIns="0" tIns="0" rIns="0" bIns="0">
            <a:spAutoFit/>
          </a:bodyPr>
          <a:lstStyle>
            <a:lvl1pPr>
              <a:defRPr sz="2400" b="1" i="0">
                <a:solidFill>
                  <a:srgbClr val="2A2522"/>
                </a:solidFill>
                <a:latin typeface="Arial"/>
                <a:cs typeface="Arial"/>
              </a:defRPr>
            </a:lvl1pPr>
          </a:lstStyle>
          <a:p>
            <a:endParaRPr/>
          </a:p>
        </p:txBody>
      </p:sp>
      <p:sp>
        <p:nvSpPr>
          <p:cNvPr id="3" name="Holder 3"/>
          <p:cNvSpPr>
            <a:spLocks noGrp="1"/>
          </p:cNvSpPr>
          <p:nvPr>
            <p:ph type="body" idx="1"/>
          </p:nvPr>
        </p:nvSpPr>
        <p:spPr>
          <a:xfrm>
            <a:off x="2829813" y="2470226"/>
            <a:ext cx="6532372" cy="1474470"/>
          </a:xfrm>
          <a:prstGeom prst="rect">
            <a:avLst/>
          </a:prstGeom>
        </p:spPr>
        <p:txBody>
          <a:bodyPr wrap="square" lIns="0" tIns="0" rIns="0" bIns="0">
            <a:spAutoFit/>
          </a:bodyPr>
          <a:lstStyle>
            <a:lvl1pPr>
              <a:defRPr sz="5000" b="1" i="0">
                <a:solidFill>
                  <a:srgbClr val="2A2522"/>
                </a:solidFill>
                <a:latin typeface="Times New Roman"/>
                <a:cs typeface="Times New Roman"/>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11/26/2025</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‹Nr.›</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AFED2"/>
        </a:solidFill>
        <a:effectLst/>
      </p:bgPr>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38DB1A75-CE30-4965-B905-C291094084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dirty="0"/>
              <a:t>Mastertitelformat bearbeiten</a:t>
            </a:r>
          </a:p>
        </p:txBody>
      </p:sp>
      <p:sp>
        <p:nvSpPr>
          <p:cNvPr id="3" name="Textplatzhalter 2">
            <a:extLst>
              <a:ext uri="{FF2B5EF4-FFF2-40B4-BE49-F238E27FC236}">
                <a16:creationId xmlns:a16="http://schemas.microsoft.com/office/drawing/2014/main" id="{6EAC62B6-2954-4A43-BE29-EE42EEEA55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F6A19C17-427C-4E54-88EA-F11B86B34F2E}"/>
              </a:ext>
            </a:extLst>
          </p:cNvPr>
          <p:cNvSpPr>
            <a:spLocks noGrp="1"/>
          </p:cNvSpPr>
          <p:nvPr>
            <p:ph type="dt" sz="half" idx="2"/>
          </p:nvPr>
        </p:nvSpPr>
        <p:spPr>
          <a:xfrm>
            <a:off x="8610600" y="631190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378758-E754-46E0-9DF3-1D6A4D69ADDC}" type="datetimeFigureOut">
              <a:rPr lang="de-DE" smtClean="0"/>
              <a:t>26.11.2025</a:t>
            </a:fld>
            <a:endParaRPr lang="de-DE"/>
          </a:p>
        </p:txBody>
      </p:sp>
    </p:spTree>
    <p:extLst>
      <p:ext uri="{BB962C8B-B14F-4D97-AF65-F5344CB8AC3E}">
        <p14:creationId xmlns:p14="http://schemas.microsoft.com/office/powerpoint/2010/main" val="1559230047"/>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txStyles>
    <p:titleStyle>
      <a:lvl1pPr algn="l" defTabSz="914400" rtl="0" eaLnBrk="1" latinLnBrk="0" hangingPunct="1">
        <a:lnSpc>
          <a:spcPct val="90000"/>
        </a:lnSpc>
        <a:spcBef>
          <a:spcPct val="0"/>
        </a:spcBef>
        <a:buNone/>
        <a:defRPr sz="4400" kern="1200">
          <a:solidFill>
            <a:schemeClr val="tx1"/>
          </a:solidFill>
          <a:latin typeface="Arial Rounded MT Bold" panose="020F0704030504030204" pitchFamily="34" charset="0"/>
          <a:ea typeface="Noto Sans" panose="020B0502040504020204" pitchFamily="34"/>
          <a:cs typeface="Noto Sans" panose="020B0502040504020204" pitchFamily="34"/>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ahnschrift" panose="020B0502040204020203" pitchFamily="34" charset="0"/>
          <a:ea typeface="Noto Sans" panose="020B0502040504020204" pitchFamily="34"/>
          <a:cs typeface="Noto Sans" panose="020B0502040504020204" pitchFamily="34"/>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Bahnschrift" panose="020B0502040204020203" pitchFamily="34" charset="0"/>
          <a:ea typeface="Noto Sans" panose="020B0502040504020204" pitchFamily="34"/>
          <a:cs typeface="Noto Sans" panose="020B0502040504020204" pitchFamily="34"/>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ahnschrift" panose="020B0502040204020203" pitchFamily="34" charset="0"/>
          <a:ea typeface="Noto Sans" panose="020B0502040504020204" pitchFamily="34"/>
          <a:cs typeface="Noto Sans" panose="020B0502040504020204" pitchFamily="34"/>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hnschrift" panose="020B0502040204020203" pitchFamily="34" charset="0"/>
          <a:ea typeface="Noto Sans" panose="020B0502040504020204" pitchFamily="34"/>
          <a:cs typeface="Noto Sans" panose="020B0502040504020204" pitchFamily="34"/>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hnschrift" panose="020B0502040204020203" pitchFamily="34" charset="0"/>
          <a:ea typeface="Noto Sans" panose="020B0502040504020204" pitchFamily="34"/>
          <a:cs typeface="Noto Sans" panose="020B0502040504020204" pitchFamily="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slide" Target="slide15.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2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mrs-muehlacker.de/" TargetMode="External"/><Relationship Id="rId2" Type="http://schemas.openxmlformats.org/officeDocument/2006/relationships/image" Target="../media/image22.jpg"/><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2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29.png"/></Relationships>
</file>

<file path=ppt/slides/_rels/slide35.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32.png"/><Relationship Id="rId5" Type="http://schemas.openxmlformats.org/officeDocument/2006/relationships/image" Target="../media/image31.jpeg"/><Relationship Id="rId4" Type="http://schemas.openxmlformats.org/officeDocument/2006/relationships/image" Target="../media/image29.png"/></Relationships>
</file>

<file path=ppt/slides/_rels/slide3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9.png"/><Relationship Id="rId1" Type="http://schemas.openxmlformats.org/officeDocument/2006/relationships/slideLayout" Target="../slideLayouts/slideLayout13.xml"/><Relationship Id="rId4" Type="http://schemas.openxmlformats.org/officeDocument/2006/relationships/image" Target="../media/image32.png"/></Relationships>
</file>

<file path=ppt/slides/_rels/slide37.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35.png"/><Relationship Id="rId7" Type="http://schemas.openxmlformats.org/officeDocument/2006/relationships/image" Target="../media/image16.pn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3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jpg"/><Relationship Id="rId7" Type="http://schemas.openxmlformats.org/officeDocument/2006/relationships/image" Target="../media/image41.png"/><Relationship Id="rId2" Type="http://schemas.openxmlformats.org/officeDocument/2006/relationships/image" Target="../media/image36.jpg"/><Relationship Id="rId1" Type="http://schemas.openxmlformats.org/officeDocument/2006/relationships/slideLayout" Target="../slideLayouts/slideLayout5.xml"/><Relationship Id="rId6" Type="http://schemas.openxmlformats.org/officeDocument/2006/relationships/image" Target="../media/image40.jpg"/><Relationship Id="rId5" Type="http://schemas.openxmlformats.org/officeDocument/2006/relationships/image" Target="../media/image39.jpg"/><Relationship Id="rId10" Type="http://schemas.openxmlformats.org/officeDocument/2006/relationships/image" Target="../media/image44.png"/><Relationship Id="rId4" Type="http://schemas.openxmlformats.org/officeDocument/2006/relationships/image" Target="../media/image38.jpg"/><Relationship Id="rId9" Type="http://schemas.openxmlformats.org/officeDocument/2006/relationships/image" Target="../media/image4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6.jpg"/><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jpg"/></Relationships>
</file>

<file path=ppt/slides/_rels/slide41.xml.rels><?xml version="1.0" encoding="UTF-8" standalone="yes"?>
<Relationships xmlns="http://schemas.openxmlformats.org/package/2006/relationships"><Relationship Id="rId3" Type="http://schemas.openxmlformats.org/officeDocument/2006/relationships/image" Target="../media/image48.jpg"/><Relationship Id="rId7" Type="http://schemas.openxmlformats.org/officeDocument/2006/relationships/image" Target="../media/image52.png"/><Relationship Id="rId2" Type="http://schemas.openxmlformats.org/officeDocument/2006/relationships/image" Target="../media/image47.jpg"/><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4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www.schule-am-stromberg.de/" TargetMode="External"/><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image" Target="../media/image58.png"/><Relationship Id="rId1" Type="http://schemas.openxmlformats.org/officeDocument/2006/relationships/slideLayout" Target="../slideLayouts/slideLayout3.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65.jpg"/><Relationship Id="rId3" Type="http://schemas.openxmlformats.org/officeDocument/2006/relationships/image" Target="../media/image35.png"/><Relationship Id="rId7" Type="http://schemas.openxmlformats.org/officeDocument/2006/relationships/image" Target="../media/image64.jp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hyperlink" Target="https://www.bildungsnavi-bw.de/" TargetMode="External"/><Relationship Id="rId5" Type="http://schemas.openxmlformats.org/officeDocument/2006/relationships/hyperlink" Target="https://www.schulfinder.kultus-bw.de/" TargetMode="External"/><Relationship Id="rId10" Type="http://schemas.openxmlformats.org/officeDocument/2006/relationships/image" Target="../media/image67.jpg"/><Relationship Id="rId4" Type="http://schemas.openxmlformats.org/officeDocument/2006/relationships/hyperlink" Target="https://www.km-bw.de/" TargetMode="External"/><Relationship Id="rId9" Type="http://schemas.openxmlformats.org/officeDocument/2006/relationships/image" Target="../media/image66.jpg"/></Relationships>
</file>

<file path=ppt/slides/_rels/slide51.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6200" y="3572636"/>
            <a:ext cx="11811000" cy="1474470"/>
          </a:xfrm>
          <a:prstGeom prst="rect">
            <a:avLst/>
          </a:prstGeom>
        </p:spPr>
        <p:txBody>
          <a:bodyPr vert="horz" wrap="square" lIns="0" tIns="12700" rIns="0" bIns="0" rtlCol="0">
            <a:spAutoFit/>
          </a:bodyPr>
          <a:lstStyle/>
          <a:p>
            <a:pPr marL="12700">
              <a:lnSpc>
                <a:spcPts val="5700"/>
              </a:lnSpc>
              <a:spcBef>
                <a:spcPts val="100"/>
              </a:spcBef>
            </a:pPr>
            <a:r>
              <a:rPr sz="5000" b="1" spc="180" dirty="0">
                <a:solidFill>
                  <a:srgbClr val="2A2522"/>
                </a:solidFill>
                <a:latin typeface="Times New Roman"/>
                <a:cs typeface="Times New Roman"/>
              </a:rPr>
              <a:t>Übergang</a:t>
            </a:r>
            <a:r>
              <a:rPr sz="5000" b="1" spc="-15" dirty="0">
                <a:solidFill>
                  <a:srgbClr val="2A2522"/>
                </a:solidFill>
                <a:latin typeface="Times New Roman"/>
                <a:cs typeface="Times New Roman"/>
              </a:rPr>
              <a:t> </a:t>
            </a:r>
            <a:r>
              <a:rPr sz="5000" b="1" spc="254" dirty="0">
                <a:solidFill>
                  <a:srgbClr val="2A2522"/>
                </a:solidFill>
                <a:latin typeface="Times New Roman"/>
                <a:cs typeface="Times New Roman"/>
              </a:rPr>
              <a:t>von</a:t>
            </a:r>
            <a:r>
              <a:rPr sz="5000" b="1" spc="-10" dirty="0">
                <a:solidFill>
                  <a:srgbClr val="2A2522"/>
                </a:solidFill>
                <a:latin typeface="Times New Roman"/>
                <a:cs typeface="Times New Roman"/>
              </a:rPr>
              <a:t> </a:t>
            </a:r>
            <a:r>
              <a:rPr sz="5000" b="1" spc="70" dirty="0">
                <a:solidFill>
                  <a:srgbClr val="2A2522"/>
                </a:solidFill>
                <a:latin typeface="Times New Roman"/>
                <a:cs typeface="Times New Roman"/>
              </a:rPr>
              <a:t>der</a:t>
            </a:r>
            <a:r>
              <a:rPr sz="5000" b="1" dirty="0">
                <a:solidFill>
                  <a:srgbClr val="2A2522"/>
                </a:solidFill>
                <a:latin typeface="Times New Roman"/>
                <a:cs typeface="Times New Roman"/>
              </a:rPr>
              <a:t> </a:t>
            </a:r>
            <a:r>
              <a:rPr sz="5000" b="1" spc="114" dirty="0">
                <a:solidFill>
                  <a:srgbClr val="2A2522"/>
                </a:solidFill>
                <a:latin typeface="Times New Roman"/>
                <a:cs typeface="Times New Roman"/>
              </a:rPr>
              <a:t>Grundschule</a:t>
            </a:r>
            <a:r>
              <a:rPr lang="de-DE" sz="5000" dirty="0">
                <a:latin typeface="Times New Roman"/>
                <a:cs typeface="Times New Roman"/>
              </a:rPr>
              <a:t> </a:t>
            </a:r>
            <a:r>
              <a:rPr sz="5000" b="1" spc="204" dirty="0">
                <a:solidFill>
                  <a:srgbClr val="2A2522"/>
                </a:solidFill>
                <a:latin typeface="Times New Roman"/>
                <a:cs typeface="Times New Roman"/>
              </a:rPr>
              <a:t>in</a:t>
            </a:r>
            <a:r>
              <a:rPr sz="5000" b="1" spc="-5" dirty="0">
                <a:solidFill>
                  <a:srgbClr val="2A2522"/>
                </a:solidFill>
                <a:latin typeface="Times New Roman"/>
                <a:cs typeface="Times New Roman"/>
              </a:rPr>
              <a:t> </a:t>
            </a:r>
            <a:r>
              <a:rPr sz="5000" b="1" spc="145" dirty="0">
                <a:solidFill>
                  <a:srgbClr val="2A2522"/>
                </a:solidFill>
                <a:latin typeface="Times New Roman"/>
                <a:cs typeface="Times New Roman"/>
              </a:rPr>
              <a:t>die</a:t>
            </a:r>
            <a:r>
              <a:rPr sz="5000" b="1" dirty="0">
                <a:solidFill>
                  <a:srgbClr val="2A2522"/>
                </a:solidFill>
                <a:latin typeface="Times New Roman"/>
                <a:cs typeface="Times New Roman"/>
              </a:rPr>
              <a:t> </a:t>
            </a:r>
            <a:r>
              <a:rPr sz="5000" b="1" spc="185" dirty="0">
                <a:solidFill>
                  <a:srgbClr val="2A2522"/>
                </a:solidFill>
                <a:latin typeface="Times New Roman"/>
                <a:cs typeface="Times New Roman"/>
              </a:rPr>
              <a:t>weiterführenden</a:t>
            </a:r>
            <a:r>
              <a:rPr sz="5000" b="1" spc="-20" dirty="0">
                <a:solidFill>
                  <a:srgbClr val="2A2522"/>
                </a:solidFill>
                <a:latin typeface="Times New Roman"/>
                <a:cs typeface="Times New Roman"/>
              </a:rPr>
              <a:t> </a:t>
            </a:r>
            <a:r>
              <a:rPr sz="5000" b="1" spc="130" dirty="0">
                <a:solidFill>
                  <a:srgbClr val="2A2522"/>
                </a:solidFill>
                <a:latin typeface="Times New Roman"/>
                <a:cs typeface="Times New Roman"/>
              </a:rPr>
              <a:t>Schularten</a:t>
            </a:r>
            <a:endParaRPr sz="5000" dirty="0">
              <a:latin typeface="Times New Roman"/>
              <a:cs typeface="Times New Roman"/>
            </a:endParaRPr>
          </a:p>
        </p:txBody>
      </p:sp>
      <p:pic>
        <p:nvPicPr>
          <p:cNvPr id="4" name="object 4" descr="Mehrere Kinder strecken die Finger in die Höhe."/>
          <p:cNvPicPr/>
          <p:nvPr/>
        </p:nvPicPr>
        <p:blipFill>
          <a:blip r:embed="rId2" cstate="print"/>
          <a:stretch>
            <a:fillRect/>
          </a:stretch>
        </p:blipFill>
        <p:spPr>
          <a:xfrm>
            <a:off x="0" y="0"/>
            <a:ext cx="12192000" cy="3429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752333" y="6296659"/>
            <a:ext cx="3467735" cy="162560"/>
          </a:xfrm>
          <a:prstGeom prst="rect">
            <a:avLst/>
          </a:prstGeom>
        </p:spPr>
        <p:txBody>
          <a:bodyPr vert="horz" wrap="square" lIns="0" tIns="12700" rIns="0" bIns="0" rtlCol="0">
            <a:spAutoFit/>
          </a:bodyPr>
          <a:lstStyle/>
          <a:p>
            <a:pPr marL="12700">
              <a:lnSpc>
                <a:spcPct val="100000"/>
              </a:lnSpc>
              <a:spcBef>
                <a:spcPts val="100"/>
              </a:spcBef>
            </a:pPr>
            <a:r>
              <a:rPr sz="900" spc="10" dirty="0">
                <a:solidFill>
                  <a:srgbClr val="2A2522"/>
                </a:solidFill>
                <a:latin typeface="Arial"/>
                <a:cs typeface="Arial"/>
              </a:rPr>
              <a:t>Übergang von</a:t>
            </a:r>
            <a:r>
              <a:rPr sz="900" spc="25" dirty="0">
                <a:solidFill>
                  <a:srgbClr val="2A2522"/>
                </a:solidFill>
                <a:latin typeface="Arial"/>
                <a:cs typeface="Arial"/>
              </a:rPr>
              <a:t> </a:t>
            </a:r>
            <a:r>
              <a:rPr sz="900" spc="10" dirty="0">
                <a:solidFill>
                  <a:srgbClr val="2A2522"/>
                </a:solidFill>
                <a:latin typeface="Arial"/>
                <a:cs typeface="Arial"/>
              </a:rPr>
              <a:t>der Grundschule</a:t>
            </a:r>
            <a:r>
              <a:rPr sz="900" spc="35" dirty="0">
                <a:solidFill>
                  <a:srgbClr val="2A2522"/>
                </a:solidFill>
                <a:latin typeface="Arial"/>
                <a:cs typeface="Arial"/>
              </a:rPr>
              <a:t> </a:t>
            </a:r>
            <a:r>
              <a:rPr sz="900" spc="10" dirty="0">
                <a:solidFill>
                  <a:srgbClr val="2A2522"/>
                </a:solidFill>
                <a:latin typeface="Arial"/>
                <a:cs typeface="Arial"/>
              </a:rPr>
              <a:t>in die weiterführenden</a:t>
            </a:r>
            <a:r>
              <a:rPr sz="900" spc="15" dirty="0">
                <a:solidFill>
                  <a:srgbClr val="2A2522"/>
                </a:solidFill>
                <a:latin typeface="Arial"/>
                <a:cs typeface="Arial"/>
              </a:rPr>
              <a:t> </a:t>
            </a:r>
            <a:r>
              <a:rPr sz="900" spc="-10" dirty="0">
                <a:solidFill>
                  <a:srgbClr val="2A2522"/>
                </a:solidFill>
                <a:latin typeface="Arial"/>
                <a:cs typeface="Arial"/>
              </a:rPr>
              <a:t>Schularten</a:t>
            </a:r>
            <a:endParaRPr sz="900">
              <a:latin typeface="Arial"/>
              <a:cs typeface="Arial"/>
            </a:endParaRPr>
          </a:p>
        </p:txBody>
      </p:sp>
      <p:sp>
        <p:nvSpPr>
          <p:cNvPr id="3" name="object 3"/>
          <p:cNvSpPr txBox="1"/>
          <p:nvPr/>
        </p:nvSpPr>
        <p:spPr>
          <a:xfrm>
            <a:off x="11660251" y="6296659"/>
            <a:ext cx="137795" cy="162560"/>
          </a:xfrm>
          <a:prstGeom prst="rect">
            <a:avLst/>
          </a:prstGeom>
        </p:spPr>
        <p:txBody>
          <a:bodyPr vert="horz" wrap="square" lIns="0" tIns="12700" rIns="0" bIns="0" rtlCol="0">
            <a:spAutoFit/>
          </a:bodyPr>
          <a:lstStyle/>
          <a:p>
            <a:pPr marL="12700">
              <a:lnSpc>
                <a:spcPct val="100000"/>
              </a:lnSpc>
              <a:spcBef>
                <a:spcPts val="100"/>
              </a:spcBef>
            </a:pPr>
            <a:r>
              <a:rPr sz="900" spc="-40" dirty="0">
                <a:solidFill>
                  <a:srgbClr val="2A2522"/>
                </a:solidFill>
                <a:latin typeface="Arial"/>
                <a:cs typeface="Arial"/>
              </a:rPr>
              <a:t>10</a:t>
            </a:r>
            <a:endParaRPr sz="900">
              <a:latin typeface="Arial"/>
              <a:cs typeface="Arial"/>
            </a:endParaRPr>
          </a:p>
        </p:txBody>
      </p:sp>
      <p:sp>
        <p:nvSpPr>
          <p:cNvPr id="4" name="object 4" descr="$PPTXTitle"/>
          <p:cNvSpPr txBox="1">
            <a:spLocks noGrp="1"/>
          </p:cNvSpPr>
          <p:nvPr>
            <p:ph type="title"/>
          </p:nvPr>
        </p:nvSpPr>
        <p:spPr>
          <a:prstGeom prst="rect">
            <a:avLst/>
          </a:prstGeom>
        </p:spPr>
        <p:txBody>
          <a:bodyPr vert="horz" wrap="square" lIns="0" tIns="478154" rIns="0" bIns="0" rtlCol="0">
            <a:spAutoFit/>
          </a:bodyPr>
          <a:lstStyle/>
          <a:p>
            <a:pPr marL="325120">
              <a:lnSpc>
                <a:spcPct val="100000"/>
              </a:lnSpc>
              <a:spcBef>
                <a:spcPts val="100"/>
              </a:spcBef>
            </a:pPr>
            <a:r>
              <a:rPr dirty="0"/>
              <a:t>Zeitlicher</a:t>
            </a:r>
            <a:r>
              <a:rPr spc="-25" dirty="0"/>
              <a:t> </a:t>
            </a:r>
            <a:r>
              <a:rPr spc="-10" dirty="0"/>
              <a:t>Überblick</a:t>
            </a:r>
          </a:p>
        </p:txBody>
      </p:sp>
      <p:grpSp>
        <p:nvGrpSpPr>
          <p:cNvPr id="5" name="object 5"/>
          <p:cNvGrpSpPr/>
          <p:nvPr/>
        </p:nvGrpSpPr>
        <p:grpSpPr>
          <a:xfrm>
            <a:off x="8181340" y="1484718"/>
            <a:ext cx="3638550" cy="4104640"/>
            <a:chOff x="8181340" y="1484718"/>
            <a:chExt cx="3638550" cy="4104640"/>
          </a:xfrm>
        </p:grpSpPr>
        <p:sp>
          <p:nvSpPr>
            <p:cNvPr id="6" name="object 6"/>
            <p:cNvSpPr/>
            <p:nvPr/>
          </p:nvSpPr>
          <p:spPr>
            <a:xfrm>
              <a:off x="8181340" y="1484718"/>
              <a:ext cx="3638550" cy="4104640"/>
            </a:xfrm>
            <a:custGeom>
              <a:avLst/>
              <a:gdLst/>
              <a:ahLst/>
              <a:cxnLst/>
              <a:rect l="l" t="t" r="r" b="b"/>
              <a:pathLst>
                <a:path w="3638550" h="4104640">
                  <a:moveTo>
                    <a:pt x="3638041" y="0"/>
                  </a:moveTo>
                  <a:lnTo>
                    <a:pt x="0" y="0"/>
                  </a:lnTo>
                  <a:lnTo>
                    <a:pt x="0" y="4104513"/>
                  </a:lnTo>
                  <a:lnTo>
                    <a:pt x="3638041" y="4104513"/>
                  </a:lnTo>
                  <a:lnTo>
                    <a:pt x="3638041" y="0"/>
                  </a:lnTo>
                  <a:close/>
                </a:path>
              </a:pathLst>
            </a:custGeom>
            <a:solidFill>
              <a:srgbClr val="D6D2D1"/>
            </a:solidFill>
          </p:spPr>
          <p:txBody>
            <a:bodyPr wrap="square" lIns="0" tIns="0" rIns="0" bIns="0" rtlCol="0"/>
            <a:lstStyle/>
            <a:p>
              <a:endParaRPr/>
            </a:p>
          </p:txBody>
        </p:sp>
        <p:sp>
          <p:nvSpPr>
            <p:cNvPr id="7" name="object 7"/>
            <p:cNvSpPr/>
            <p:nvPr/>
          </p:nvSpPr>
          <p:spPr>
            <a:xfrm>
              <a:off x="8256270" y="2261120"/>
              <a:ext cx="2181225" cy="2528570"/>
            </a:xfrm>
            <a:custGeom>
              <a:avLst/>
              <a:gdLst/>
              <a:ahLst/>
              <a:cxnLst/>
              <a:rect l="l" t="t" r="r" b="b"/>
              <a:pathLst>
                <a:path w="2181225" h="2528570">
                  <a:moveTo>
                    <a:pt x="1699260" y="0"/>
                  </a:moveTo>
                  <a:lnTo>
                    <a:pt x="0" y="0"/>
                  </a:lnTo>
                  <a:lnTo>
                    <a:pt x="0" y="320040"/>
                  </a:lnTo>
                  <a:lnTo>
                    <a:pt x="1699260" y="320040"/>
                  </a:lnTo>
                  <a:lnTo>
                    <a:pt x="1699260" y="0"/>
                  </a:lnTo>
                  <a:close/>
                </a:path>
                <a:path w="2181225" h="2528570">
                  <a:moveTo>
                    <a:pt x="2180844" y="2208276"/>
                  </a:moveTo>
                  <a:lnTo>
                    <a:pt x="0" y="2208276"/>
                  </a:lnTo>
                  <a:lnTo>
                    <a:pt x="0" y="2528316"/>
                  </a:lnTo>
                  <a:lnTo>
                    <a:pt x="2180844" y="2528316"/>
                  </a:lnTo>
                  <a:lnTo>
                    <a:pt x="2180844" y="2208276"/>
                  </a:lnTo>
                  <a:close/>
                </a:path>
              </a:pathLst>
            </a:custGeom>
            <a:solidFill>
              <a:srgbClr val="FFFF00"/>
            </a:solidFill>
          </p:spPr>
          <p:txBody>
            <a:bodyPr wrap="square" lIns="0" tIns="0" rIns="0" bIns="0" rtlCol="0"/>
            <a:lstStyle/>
            <a:p>
              <a:endParaRPr/>
            </a:p>
          </p:txBody>
        </p:sp>
      </p:grpSp>
      <p:sp>
        <p:nvSpPr>
          <p:cNvPr id="8" name="object 8"/>
          <p:cNvSpPr/>
          <p:nvPr/>
        </p:nvSpPr>
        <p:spPr>
          <a:xfrm>
            <a:off x="767410" y="2261235"/>
            <a:ext cx="3441700" cy="320040"/>
          </a:xfrm>
          <a:custGeom>
            <a:avLst/>
            <a:gdLst/>
            <a:ahLst/>
            <a:cxnLst/>
            <a:rect l="l" t="t" r="r" b="b"/>
            <a:pathLst>
              <a:path w="3441700" h="320039">
                <a:moveTo>
                  <a:pt x="3441191" y="0"/>
                </a:moveTo>
                <a:lnTo>
                  <a:pt x="0" y="0"/>
                </a:lnTo>
                <a:lnTo>
                  <a:pt x="0" y="320039"/>
                </a:lnTo>
                <a:lnTo>
                  <a:pt x="3441191" y="320039"/>
                </a:lnTo>
                <a:lnTo>
                  <a:pt x="3441191" y="0"/>
                </a:lnTo>
                <a:close/>
              </a:path>
            </a:pathLst>
          </a:custGeom>
          <a:solidFill>
            <a:srgbClr val="FFFF00"/>
          </a:solidFill>
        </p:spPr>
        <p:txBody>
          <a:bodyPr wrap="square" lIns="0" tIns="0" rIns="0" bIns="0" rtlCol="0"/>
          <a:lstStyle/>
          <a:p>
            <a:endParaRPr/>
          </a:p>
        </p:txBody>
      </p:sp>
      <p:sp>
        <p:nvSpPr>
          <p:cNvPr id="9" name="object 9"/>
          <p:cNvSpPr/>
          <p:nvPr/>
        </p:nvSpPr>
        <p:spPr>
          <a:xfrm>
            <a:off x="767410" y="4469510"/>
            <a:ext cx="5369560" cy="320040"/>
          </a:xfrm>
          <a:custGeom>
            <a:avLst/>
            <a:gdLst/>
            <a:ahLst/>
            <a:cxnLst/>
            <a:rect l="l" t="t" r="r" b="b"/>
            <a:pathLst>
              <a:path w="5369560" h="320039">
                <a:moveTo>
                  <a:pt x="5369052" y="0"/>
                </a:moveTo>
                <a:lnTo>
                  <a:pt x="0" y="0"/>
                </a:lnTo>
                <a:lnTo>
                  <a:pt x="0" y="320040"/>
                </a:lnTo>
                <a:lnTo>
                  <a:pt x="5369052" y="320040"/>
                </a:lnTo>
                <a:lnTo>
                  <a:pt x="5369052" y="0"/>
                </a:lnTo>
                <a:close/>
              </a:path>
            </a:pathLst>
          </a:custGeom>
          <a:solidFill>
            <a:srgbClr val="FFFF00"/>
          </a:solidFill>
        </p:spPr>
        <p:txBody>
          <a:bodyPr wrap="square" lIns="0" tIns="0" rIns="0" bIns="0" rtlCol="0"/>
          <a:lstStyle/>
          <a:p>
            <a:endParaRPr/>
          </a:p>
        </p:txBody>
      </p:sp>
      <p:graphicFrame>
        <p:nvGraphicFramePr>
          <p:cNvPr id="10" name="object 10"/>
          <p:cNvGraphicFramePr>
            <a:graphicFrameLocks noGrp="1"/>
          </p:cNvGraphicFramePr>
          <p:nvPr>
            <p:extLst>
              <p:ext uri="{D42A27DB-BD31-4B8C-83A1-F6EECF244321}">
                <p14:modId xmlns:p14="http://schemas.microsoft.com/office/powerpoint/2010/main" val="3780825207"/>
              </p:ext>
            </p:extLst>
          </p:nvPr>
        </p:nvGraphicFramePr>
        <p:xfrm>
          <a:off x="695401" y="1481581"/>
          <a:ext cx="11123930" cy="4102100"/>
        </p:xfrm>
        <a:graphic>
          <a:graphicData uri="http://schemas.openxmlformats.org/drawingml/2006/table">
            <a:tbl>
              <a:tblPr firstRow="1" bandRow="1">
                <a:tableStyleId>{2D5ABB26-0587-4C30-8999-92F81FD0307C}</a:tableStyleId>
              </a:tblPr>
              <a:tblGrid>
                <a:gridCol w="7486015">
                  <a:extLst>
                    <a:ext uri="{9D8B030D-6E8A-4147-A177-3AD203B41FA5}">
                      <a16:colId xmlns:a16="http://schemas.microsoft.com/office/drawing/2014/main" val="20000"/>
                    </a:ext>
                  </a:extLst>
                </a:gridCol>
                <a:gridCol w="3637915">
                  <a:extLst>
                    <a:ext uri="{9D8B030D-6E8A-4147-A177-3AD203B41FA5}">
                      <a16:colId xmlns:a16="http://schemas.microsoft.com/office/drawing/2014/main" val="20001"/>
                    </a:ext>
                  </a:extLst>
                </a:gridCol>
              </a:tblGrid>
              <a:tr h="635635">
                <a:tc>
                  <a:txBody>
                    <a:bodyPr/>
                    <a:lstStyle/>
                    <a:p>
                      <a:pPr marL="71755">
                        <a:lnSpc>
                          <a:spcPct val="100000"/>
                        </a:lnSpc>
                        <a:spcBef>
                          <a:spcPts val="1495"/>
                        </a:spcBef>
                      </a:pPr>
                      <a:r>
                        <a:rPr sz="1800" spc="20" dirty="0">
                          <a:solidFill>
                            <a:srgbClr val="2A2522"/>
                          </a:solidFill>
                          <a:latin typeface="Arial"/>
                          <a:cs typeface="Arial"/>
                        </a:rPr>
                        <a:t>Informationsabend</a:t>
                      </a:r>
                      <a:r>
                        <a:rPr sz="1800" spc="30" dirty="0">
                          <a:solidFill>
                            <a:srgbClr val="2A2522"/>
                          </a:solidFill>
                          <a:latin typeface="Arial"/>
                          <a:cs typeface="Arial"/>
                        </a:rPr>
                        <a:t> </a:t>
                      </a:r>
                      <a:r>
                        <a:rPr sz="1800" spc="20" dirty="0">
                          <a:solidFill>
                            <a:srgbClr val="2A2522"/>
                          </a:solidFill>
                          <a:latin typeface="Arial"/>
                          <a:cs typeface="Arial"/>
                        </a:rPr>
                        <a:t>der</a:t>
                      </a:r>
                      <a:r>
                        <a:rPr sz="1800" spc="60" dirty="0">
                          <a:solidFill>
                            <a:srgbClr val="2A2522"/>
                          </a:solidFill>
                          <a:latin typeface="Arial"/>
                          <a:cs typeface="Arial"/>
                        </a:rPr>
                        <a:t> </a:t>
                      </a:r>
                      <a:r>
                        <a:rPr sz="1800" spc="20" dirty="0">
                          <a:solidFill>
                            <a:srgbClr val="2A2522"/>
                          </a:solidFill>
                          <a:latin typeface="Arial"/>
                          <a:cs typeface="Arial"/>
                        </a:rPr>
                        <a:t>Grundschule</a:t>
                      </a:r>
                      <a:r>
                        <a:rPr sz="1800" spc="65" dirty="0">
                          <a:solidFill>
                            <a:srgbClr val="2A2522"/>
                          </a:solidFill>
                          <a:latin typeface="Arial"/>
                          <a:cs typeface="Arial"/>
                        </a:rPr>
                        <a:t> </a:t>
                      </a:r>
                      <a:r>
                        <a:rPr sz="1800" spc="60" dirty="0">
                          <a:solidFill>
                            <a:srgbClr val="2A2522"/>
                          </a:solidFill>
                          <a:latin typeface="Arial"/>
                          <a:cs typeface="Arial"/>
                        </a:rPr>
                        <a:t>mit</a:t>
                      </a:r>
                      <a:r>
                        <a:rPr sz="1800" spc="55" dirty="0">
                          <a:solidFill>
                            <a:srgbClr val="2A2522"/>
                          </a:solidFill>
                          <a:latin typeface="Arial"/>
                          <a:cs typeface="Arial"/>
                        </a:rPr>
                        <a:t> </a:t>
                      </a:r>
                      <a:r>
                        <a:rPr sz="1800" spc="20" dirty="0">
                          <a:solidFill>
                            <a:srgbClr val="2A2522"/>
                          </a:solidFill>
                          <a:latin typeface="Arial"/>
                          <a:cs typeface="Arial"/>
                        </a:rPr>
                        <a:t>den</a:t>
                      </a:r>
                      <a:r>
                        <a:rPr sz="1800" spc="40" dirty="0">
                          <a:solidFill>
                            <a:srgbClr val="2A2522"/>
                          </a:solidFill>
                          <a:latin typeface="Arial"/>
                          <a:cs typeface="Arial"/>
                        </a:rPr>
                        <a:t> </a:t>
                      </a:r>
                      <a:r>
                        <a:rPr sz="1800" spc="20" dirty="0">
                          <a:solidFill>
                            <a:srgbClr val="2A2522"/>
                          </a:solidFill>
                          <a:latin typeface="Arial"/>
                          <a:cs typeface="Arial"/>
                        </a:rPr>
                        <a:t>weiterführenden</a:t>
                      </a:r>
                      <a:r>
                        <a:rPr sz="1800" spc="15" dirty="0">
                          <a:solidFill>
                            <a:srgbClr val="2A2522"/>
                          </a:solidFill>
                          <a:latin typeface="Arial"/>
                          <a:cs typeface="Arial"/>
                        </a:rPr>
                        <a:t> </a:t>
                      </a:r>
                      <a:r>
                        <a:rPr sz="1800" spc="-10" dirty="0">
                          <a:solidFill>
                            <a:srgbClr val="2A2522"/>
                          </a:solidFill>
                          <a:latin typeface="Arial"/>
                          <a:cs typeface="Arial"/>
                        </a:rPr>
                        <a:t>Schulen</a:t>
                      </a:r>
                      <a:endParaRPr sz="1800">
                        <a:latin typeface="Arial"/>
                        <a:cs typeface="Arial"/>
                      </a:endParaRPr>
                    </a:p>
                  </a:txBody>
                  <a:tcPr marL="0" marR="0" marT="189865" marB="0">
                    <a:lnT w="6350">
                      <a:solidFill>
                        <a:srgbClr val="2A2522"/>
                      </a:solidFill>
                      <a:prstDash val="solid"/>
                    </a:lnT>
                    <a:lnB w="6350">
                      <a:solidFill>
                        <a:srgbClr val="2A2522"/>
                      </a:solidFill>
                      <a:prstDash val="solid"/>
                    </a:lnB>
                  </a:tcPr>
                </a:tc>
                <a:tc>
                  <a:txBody>
                    <a:bodyPr/>
                    <a:lstStyle/>
                    <a:p>
                      <a:pPr marL="75565">
                        <a:lnSpc>
                          <a:spcPct val="100000"/>
                        </a:lnSpc>
                        <a:spcBef>
                          <a:spcPts val="1195"/>
                        </a:spcBef>
                      </a:pPr>
                      <a:r>
                        <a:rPr sz="1800" b="1" spc="-10" dirty="0">
                          <a:solidFill>
                            <a:srgbClr val="2A2522"/>
                          </a:solidFill>
                          <a:highlight>
                            <a:srgbClr val="FFFF00"/>
                          </a:highlight>
                          <a:latin typeface="Arial"/>
                          <a:cs typeface="Arial"/>
                        </a:rPr>
                        <a:t>26.</a:t>
                      </a:r>
                      <a:r>
                        <a:rPr lang="de-DE" sz="1800" b="1" spc="-10" dirty="0">
                          <a:solidFill>
                            <a:srgbClr val="2A2522"/>
                          </a:solidFill>
                          <a:highlight>
                            <a:srgbClr val="FFFF00"/>
                          </a:highlight>
                          <a:latin typeface="Arial"/>
                          <a:cs typeface="Arial"/>
                        </a:rPr>
                        <a:t>11.2025</a:t>
                      </a:r>
                      <a:endParaRPr sz="1800" b="1" dirty="0">
                        <a:highlight>
                          <a:srgbClr val="FFFF00"/>
                        </a:highlight>
                        <a:latin typeface="Arial"/>
                        <a:cs typeface="Arial"/>
                      </a:endParaRPr>
                    </a:p>
                  </a:txBody>
                  <a:tcPr marL="0" marR="0" marT="151765" marB="0">
                    <a:lnT w="6350">
                      <a:solidFill>
                        <a:srgbClr val="2A2522"/>
                      </a:solidFill>
                      <a:prstDash val="solid"/>
                    </a:lnT>
                    <a:lnB w="6350">
                      <a:solidFill>
                        <a:srgbClr val="2A2522"/>
                      </a:solidFill>
                      <a:prstDash val="solid"/>
                    </a:lnB>
                    <a:solidFill>
                      <a:srgbClr val="D6D2D1"/>
                    </a:solidFill>
                  </a:tcPr>
                </a:tc>
                <a:extLst>
                  <a:ext uri="{0D108BD9-81ED-4DB2-BD59-A6C34878D82A}">
                    <a16:rowId xmlns:a16="http://schemas.microsoft.com/office/drawing/2014/main" val="10000"/>
                  </a:ext>
                </a:extLst>
              </a:tr>
              <a:tr h="635635">
                <a:tc>
                  <a:txBody>
                    <a:bodyPr/>
                    <a:lstStyle/>
                    <a:p>
                      <a:pPr marL="71755">
                        <a:lnSpc>
                          <a:spcPct val="100000"/>
                        </a:lnSpc>
                        <a:spcBef>
                          <a:spcPts val="1455"/>
                        </a:spcBef>
                      </a:pPr>
                      <a:r>
                        <a:rPr sz="1800" b="1" spc="-25" dirty="0">
                          <a:solidFill>
                            <a:srgbClr val="2A2522"/>
                          </a:solidFill>
                          <a:latin typeface="Arial"/>
                          <a:cs typeface="Arial"/>
                        </a:rPr>
                        <a:t>Kompetenzmessung</a:t>
                      </a:r>
                      <a:r>
                        <a:rPr sz="1800" b="1" spc="-50" dirty="0">
                          <a:solidFill>
                            <a:srgbClr val="2A2522"/>
                          </a:solidFill>
                          <a:latin typeface="Arial"/>
                          <a:cs typeface="Arial"/>
                        </a:rPr>
                        <a:t> </a:t>
                      </a:r>
                      <a:r>
                        <a:rPr sz="1800" b="1" spc="-40" dirty="0">
                          <a:solidFill>
                            <a:srgbClr val="2A2522"/>
                          </a:solidFill>
                          <a:latin typeface="Arial"/>
                          <a:cs typeface="Arial"/>
                        </a:rPr>
                        <a:t>Kompass</a:t>
                      </a:r>
                      <a:r>
                        <a:rPr sz="1800" b="1" spc="-30" dirty="0">
                          <a:solidFill>
                            <a:srgbClr val="2A2522"/>
                          </a:solidFill>
                          <a:latin typeface="Arial"/>
                          <a:cs typeface="Arial"/>
                        </a:rPr>
                        <a:t> </a:t>
                      </a:r>
                      <a:r>
                        <a:rPr sz="1800" b="1" spc="10" dirty="0">
                          <a:solidFill>
                            <a:srgbClr val="2A2522"/>
                          </a:solidFill>
                          <a:latin typeface="Arial"/>
                          <a:cs typeface="Arial"/>
                        </a:rPr>
                        <a:t>4</a:t>
                      </a:r>
                      <a:endParaRPr sz="1800" dirty="0">
                        <a:latin typeface="Arial"/>
                        <a:cs typeface="Arial"/>
                      </a:endParaRPr>
                    </a:p>
                  </a:txBody>
                  <a:tcPr marL="0" marR="0" marT="184785" marB="0">
                    <a:lnT w="6350">
                      <a:solidFill>
                        <a:srgbClr val="2A2522"/>
                      </a:solidFill>
                      <a:prstDash val="solid"/>
                    </a:lnT>
                    <a:lnB w="6350">
                      <a:solidFill>
                        <a:srgbClr val="2A2522"/>
                      </a:solidFill>
                      <a:prstDash val="solid"/>
                    </a:lnB>
                  </a:tcPr>
                </a:tc>
                <a:tc>
                  <a:txBody>
                    <a:bodyPr/>
                    <a:lstStyle/>
                    <a:p>
                      <a:pPr marL="75565">
                        <a:lnSpc>
                          <a:spcPct val="100000"/>
                        </a:lnSpc>
                        <a:spcBef>
                          <a:spcPts val="1455"/>
                        </a:spcBef>
                      </a:pPr>
                      <a:r>
                        <a:rPr sz="1800" b="0" spc="-10" dirty="0">
                          <a:solidFill>
                            <a:srgbClr val="2A2522"/>
                          </a:solidFill>
                          <a:latin typeface="Arial"/>
                          <a:cs typeface="Arial"/>
                        </a:rPr>
                        <a:t>November</a:t>
                      </a:r>
                      <a:r>
                        <a:rPr sz="1800" b="0" spc="-75" dirty="0">
                          <a:solidFill>
                            <a:srgbClr val="2A2522"/>
                          </a:solidFill>
                          <a:latin typeface="Arial"/>
                          <a:cs typeface="Arial"/>
                        </a:rPr>
                        <a:t> </a:t>
                      </a:r>
                      <a:r>
                        <a:rPr sz="1800" b="0" spc="-20" dirty="0">
                          <a:solidFill>
                            <a:srgbClr val="2A2522"/>
                          </a:solidFill>
                          <a:latin typeface="Arial"/>
                          <a:cs typeface="Arial"/>
                        </a:rPr>
                        <a:t>2025</a:t>
                      </a:r>
                      <a:endParaRPr sz="1800" b="0" dirty="0">
                        <a:latin typeface="Arial"/>
                        <a:cs typeface="Arial"/>
                      </a:endParaRPr>
                    </a:p>
                  </a:txBody>
                  <a:tcPr marL="0" marR="0" marT="184785" marB="0">
                    <a:lnT w="6350">
                      <a:solidFill>
                        <a:srgbClr val="2A2522"/>
                      </a:solidFill>
                      <a:prstDash val="solid"/>
                    </a:lnT>
                    <a:lnB w="6350">
                      <a:solidFill>
                        <a:srgbClr val="2A2522"/>
                      </a:solidFill>
                      <a:prstDash val="solid"/>
                    </a:lnB>
                  </a:tcPr>
                </a:tc>
                <a:extLst>
                  <a:ext uri="{0D108BD9-81ED-4DB2-BD59-A6C34878D82A}">
                    <a16:rowId xmlns:a16="http://schemas.microsoft.com/office/drawing/2014/main" val="10001"/>
                  </a:ext>
                </a:extLst>
              </a:tr>
              <a:tr h="635635">
                <a:tc>
                  <a:txBody>
                    <a:bodyPr/>
                    <a:lstStyle/>
                    <a:p>
                      <a:pPr marL="71755">
                        <a:lnSpc>
                          <a:spcPct val="100000"/>
                        </a:lnSpc>
                        <a:spcBef>
                          <a:spcPts val="1415"/>
                        </a:spcBef>
                      </a:pPr>
                      <a:r>
                        <a:rPr sz="1800" dirty="0">
                          <a:solidFill>
                            <a:srgbClr val="2A2522"/>
                          </a:solidFill>
                          <a:latin typeface="Arial"/>
                          <a:cs typeface="Arial"/>
                        </a:rPr>
                        <a:t>Beratung</a:t>
                      </a:r>
                      <a:r>
                        <a:rPr sz="1800" spc="145" dirty="0">
                          <a:solidFill>
                            <a:srgbClr val="2A2522"/>
                          </a:solidFill>
                          <a:latin typeface="Arial"/>
                          <a:cs typeface="Arial"/>
                        </a:rPr>
                        <a:t> </a:t>
                      </a:r>
                      <a:r>
                        <a:rPr sz="1800" dirty="0">
                          <a:solidFill>
                            <a:srgbClr val="2A2522"/>
                          </a:solidFill>
                          <a:latin typeface="Arial"/>
                          <a:cs typeface="Arial"/>
                        </a:rPr>
                        <a:t>der</a:t>
                      </a:r>
                      <a:r>
                        <a:rPr sz="1800" spc="125" dirty="0">
                          <a:solidFill>
                            <a:srgbClr val="2A2522"/>
                          </a:solidFill>
                          <a:latin typeface="Arial"/>
                          <a:cs typeface="Arial"/>
                        </a:rPr>
                        <a:t> </a:t>
                      </a:r>
                      <a:r>
                        <a:rPr sz="1800" dirty="0">
                          <a:solidFill>
                            <a:srgbClr val="2A2522"/>
                          </a:solidFill>
                          <a:latin typeface="Arial"/>
                          <a:cs typeface="Arial"/>
                        </a:rPr>
                        <a:t>Eltern</a:t>
                      </a:r>
                      <a:r>
                        <a:rPr sz="1800" spc="155" dirty="0">
                          <a:solidFill>
                            <a:srgbClr val="2A2522"/>
                          </a:solidFill>
                          <a:latin typeface="Arial"/>
                          <a:cs typeface="Arial"/>
                        </a:rPr>
                        <a:t> </a:t>
                      </a:r>
                      <a:r>
                        <a:rPr sz="1800" dirty="0">
                          <a:solidFill>
                            <a:srgbClr val="2A2522"/>
                          </a:solidFill>
                          <a:latin typeface="Arial"/>
                          <a:cs typeface="Arial"/>
                        </a:rPr>
                        <a:t>durch</a:t>
                      </a:r>
                      <a:r>
                        <a:rPr sz="1800" spc="150" dirty="0">
                          <a:solidFill>
                            <a:srgbClr val="2A2522"/>
                          </a:solidFill>
                          <a:latin typeface="Arial"/>
                          <a:cs typeface="Arial"/>
                        </a:rPr>
                        <a:t> </a:t>
                      </a:r>
                      <a:r>
                        <a:rPr sz="1800" dirty="0">
                          <a:solidFill>
                            <a:srgbClr val="2A2522"/>
                          </a:solidFill>
                          <a:latin typeface="Arial"/>
                          <a:cs typeface="Arial"/>
                        </a:rPr>
                        <a:t>die</a:t>
                      </a:r>
                      <a:r>
                        <a:rPr sz="1800" spc="145" dirty="0">
                          <a:solidFill>
                            <a:srgbClr val="2A2522"/>
                          </a:solidFill>
                          <a:latin typeface="Arial"/>
                          <a:cs typeface="Arial"/>
                        </a:rPr>
                        <a:t> </a:t>
                      </a:r>
                      <a:r>
                        <a:rPr sz="1800" spc="-10" dirty="0">
                          <a:solidFill>
                            <a:srgbClr val="2A2522"/>
                          </a:solidFill>
                          <a:latin typeface="Arial"/>
                          <a:cs typeface="Arial"/>
                        </a:rPr>
                        <a:t>Grundschullehrkräfte</a:t>
                      </a:r>
                      <a:endParaRPr sz="1800" dirty="0">
                        <a:latin typeface="Arial"/>
                        <a:cs typeface="Arial"/>
                      </a:endParaRPr>
                    </a:p>
                  </a:txBody>
                  <a:tcPr marL="0" marR="0" marT="179705" marB="0">
                    <a:lnT w="6350">
                      <a:solidFill>
                        <a:srgbClr val="2A2522"/>
                      </a:solidFill>
                      <a:prstDash val="solid"/>
                    </a:lnT>
                    <a:lnB w="6350">
                      <a:solidFill>
                        <a:srgbClr val="2A2522"/>
                      </a:solidFill>
                      <a:prstDash val="solid"/>
                    </a:lnB>
                  </a:tcPr>
                </a:tc>
                <a:tc>
                  <a:txBody>
                    <a:bodyPr/>
                    <a:lstStyle/>
                    <a:p>
                      <a:pPr marL="75565">
                        <a:lnSpc>
                          <a:spcPct val="100000"/>
                        </a:lnSpc>
                        <a:spcBef>
                          <a:spcPts val="1415"/>
                        </a:spcBef>
                      </a:pPr>
                      <a:r>
                        <a:rPr sz="1800" dirty="0">
                          <a:solidFill>
                            <a:srgbClr val="2A2522"/>
                          </a:solidFill>
                          <a:latin typeface="Arial"/>
                          <a:cs typeface="Arial"/>
                        </a:rPr>
                        <a:t>Dezember</a:t>
                      </a:r>
                      <a:r>
                        <a:rPr sz="1800" spc="-25" dirty="0">
                          <a:solidFill>
                            <a:srgbClr val="2A2522"/>
                          </a:solidFill>
                          <a:latin typeface="Arial"/>
                          <a:cs typeface="Arial"/>
                        </a:rPr>
                        <a:t> </a:t>
                      </a:r>
                      <a:r>
                        <a:rPr sz="1800" dirty="0">
                          <a:solidFill>
                            <a:srgbClr val="2A2522"/>
                          </a:solidFill>
                          <a:latin typeface="Arial"/>
                          <a:cs typeface="Arial"/>
                        </a:rPr>
                        <a:t>2025</a:t>
                      </a:r>
                      <a:r>
                        <a:rPr sz="1800" spc="30" dirty="0">
                          <a:solidFill>
                            <a:srgbClr val="2A2522"/>
                          </a:solidFill>
                          <a:latin typeface="Arial"/>
                          <a:cs typeface="Arial"/>
                        </a:rPr>
                        <a:t> </a:t>
                      </a:r>
                      <a:r>
                        <a:rPr sz="1800" dirty="0">
                          <a:solidFill>
                            <a:srgbClr val="2A2522"/>
                          </a:solidFill>
                          <a:latin typeface="Arial"/>
                          <a:cs typeface="Arial"/>
                        </a:rPr>
                        <a:t>–</a:t>
                      </a:r>
                      <a:r>
                        <a:rPr sz="1800" spc="10" dirty="0">
                          <a:solidFill>
                            <a:srgbClr val="2A2522"/>
                          </a:solidFill>
                          <a:latin typeface="Arial"/>
                          <a:cs typeface="Arial"/>
                        </a:rPr>
                        <a:t> </a:t>
                      </a:r>
                      <a:r>
                        <a:rPr sz="1800" dirty="0">
                          <a:solidFill>
                            <a:srgbClr val="2A2522"/>
                          </a:solidFill>
                          <a:latin typeface="Arial"/>
                          <a:cs typeface="Arial"/>
                        </a:rPr>
                        <a:t>Januar</a:t>
                      </a:r>
                      <a:r>
                        <a:rPr sz="1800" spc="10" dirty="0">
                          <a:solidFill>
                            <a:srgbClr val="2A2522"/>
                          </a:solidFill>
                          <a:latin typeface="Arial"/>
                          <a:cs typeface="Arial"/>
                        </a:rPr>
                        <a:t> </a:t>
                      </a:r>
                      <a:r>
                        <a:rPr sz="1800" spc="-20" dirty="0">
                          <a:solidFill>
                            <a:srgbClr val="2A2522"/>
                          </a:solidFill>
                          <a:latin typeface="Arial"/>
                          <a:cs typeface="Arial"/>
                        </a:rPr>
                        <a:t>2026</a:t>
                      </a:r>
                      <a:endParaRPr sz="1800">
                        <a:latin typeface="Arial"/>
                        <a:cs typeface="Arial"/>
                      </a:endParaRPr>
                    </a:p>
                  </a:txBody>
                  <a:tcPr marL="0" marR="0" marT="179705" marB="0">
                    <a:lnT w="6350">
                      <a:solidFill>
                        <a:srgbClr val="2A2522"/>
                      </a:solidFill>
                      <a:prstDash val="solid"/>
                    </a:lnT>
                    <a:lnB w="6350">
                      <a:solidFill>
                        <a:srgbClr val="2A2522"/>
                      </a:solidFill>
                      <a:prstDash val="solid"/>
                    </a:lnB>
                    <a:solidFill>
                      <a:srgbClr val="D6D2D1"/>
                    </a:solidFill>
                  </a:tcPr>
                </a:tc>
                <a:extLst>
                  <a:ext uri="{0D108BD9-81ED-4DB2-BD59-A6C34878D82A}">
                    <a16:rowId xmlns:a16="http://schemas.microsoft.com/office/drawing/2014/main" val="10002"/>
                  </a:ext>
                </a:extLst>
              </a:tr>
              <a:tr h="923925">
                <a:tc>
                  <a:txBody>
                    <a:bodyPr/>
                    <a:lstStyle/>
                    <a:p>
                      <a:pPr marL="71755" marR="1415415">
                        <a:lnSpc>
                          <a:spcPct val="114999"/>
                        </a:lnSpc>
                        <a:spcBef>
                          <a:spcPts val="1055"/>
                        </a:spcBef>
                      </a:pPr>
                      <a:r>
                        <a:rPr sz="1800" spc="20" dirty="0">
                          <a:solidFill>
                            <a:srgbClr val="2A2522"/>
                          </a:solidFill>
                          <a:latin typeface="Arial"/>
                          <a:cs typeface="Arial"/>
                        </a:rPr>
                        <a:t>Ausgabe</a:t>
                      </a:r>
                      <a:r>
                        <a:rPr sz="1800" spc="25" dirty="0">
                          <a:solidFill>
                            <a:srgbClr val="2A2522"/>
                          </a:solidFill>
                          <a:latin typeface="Arial"/>
                          <a:cs typeface="Arial"/>
                        </a:rPr>
                        <a:t> </a:t>
                      </a:r>
                      <a:r>
                        <a:rPr sz="1800" spc="20" dirty="0">
                          <a:solidFill>
                            <a:srgbClr val="2A2522"/>
                          </a:solidFill>
                          <a:latin typeface="Arial"/>
                          <a:cs typeface="Arial"/>
                        </a:rPr>
                        <a:t>der</a:t>
                      </a:r>
                      <a:r>
                        <a:rPr sz="1800" spc="5" dirty="0">
                          <a:solidFill>
                            <a:srgbClr val="2A2522"/>
                          </a:solidFill>
                          <a:latin typeface="Arial"/>
                          <a:cs typeface="Arial"/>
                        </a:rPr>
                        <a:t> </a:t>
                      </a:r>
                      <a:r>
                        <a:rPr sz="1800" spc="20" dirty="0">
                          <a:solidFill>
                            <a:srgbClr val="2A2522"/>
                          </a:solidFill>
                          <a:latin typeface="Arial"/>
                          <a:cs typeface="Arial"/>
                        </a:rPr>
                        <a:t>Halbjahresinformation</a:t>
                      </a:r>
                      <a:r>
                        <a:rPr sz="1800" spc="10" dirty="0">
                          <a:solidFill>
                            <a:srgbClr val="2A2522"/>
                          </a:solidFill>
                          <a:latin typeface="Arial"/>
                          <a:cs typeface="Arial"/>
                        </a:rPr>
                        <a:t> </a:t>
                      </a:r>
                      <a:r>
                        <a:rPr sz="1800" spc="60" dirty="0">
                          <a:solidFill>
                            <a:srgbClr val="2A2522"/>
                          </a:solidFill>
                          <a:latin typeface="Arial"/>
                          <a:cs typeface="Arial"/>
                        </a:rPr>
                        <a:t>mit</a:t>
                      </a:r>
                      <a:r>
                        <a:rPr sz="1800" spc="15" dirty="0">
                          <a:solidFill>
                            <a:srgbClr val="2A2522"/>
                          </a:solidFill>
                          <a:latin typeface="Arial"/>
                          <a:cs typeface="Arial"/>
                        </a:rPr>
                        <a:t> </a:t>
                      </a:r>
                      <a:r>
                        <a:rPr sz="1800" spc="20" dirty="0">
                          <a:solidFill>
                            <a:srgbClr val="2A2522"/>
                          </a:solidFill>
                          <a:latin typeface="Arial"/>
                          <a:cs typeface="Arial"/>
                        </a:rPr>
                        <a:t>der</a:t>
                      </a:r>
                      <a:r>
                        <a:rPr sz="1800" spc="5" dirty="0">
                          <a:solidFill>
                            <a:srgbClr val="2A2522"/>
                          </a:solidFill>
                          <a:latin typeface="Arial"/>
                          <a:cs typeface="Arial"/>
                        </a:rPr>
                        <a:t> </a:t>
                      </a:r>
                      <a:r>
                        <a:rPr sz="1800" spc="-10" dirty="0">
                          <a:solidFill>
                            <a:srgbClr val="2A2522"/>
                          </a:solidFill>
                          <a:latin typeface="Arial"/>
                          <a:cs typeface="Arial"/>
                        </a:rPr>
                        <a:t>Rückmeldung </a:t>
                      </a:r>
                      <a:r>
                        <a:rPr sz="1800" spc="55" dirty="0">
                          <a:solidFill>
                            <a:srgbClr val="2A2522"/>
                          </a:solidFill>
                          <a:latin typeface="Arial"/>
                          <a:cs typeface="Arial"/>
                        </a:rPr>
                        <a:t>für</a:t>
                      </a:r>
                      <a:r>
                        <a:rPr sz="1800" spc="85" dirty="0">
                          <a:solidFill>
                            <a:srgbClr val="2A2522"/>
                          </a:solidFill>
                          <a:latin typeface="Arial"/>
                          <a:cs typeface="Arial"/>
                        </a:rPr>
                        <a:t> </a:t>
                      </a:r>
                      <a:r>
                        <a:rPr sz="1800" dirty="0">
                          <a:solidFill>
                            <a:srgbClr val="2A2522"/>
                          </a:solidFill>
                          <a:latin typeface="Arial"/>
                          <a:cs typeface="Arial"/>
                        </a:rPr>
                        <a:t>den</a:t>
                      </a:r>
                      <a:r>
                        <a:rPr sz="1800" spc="70" dirty="0">
                          <a:solidFill>
                            <a:srgbClr val="2A2522"/>
                          </a:solidFill>
                          <a:latin typeface="Arial"/>
                          <a:cs typeface="Arial"/>
                        </a:rPr>
                        <a:t> </a:t>
                      </a:r>
                      <a:r>
                        <a:rPr sz="1800" dirty="0">
                          <a:solidFill>
                            <a:srgbClr val="2A2522"/>
                          </a:solidFill>
                          <a:latin typeface="Arial"/>
                          <a:cs typeface="Arial"/>
                        </a:rPr>
                        <a:t>weiteren</a:t>
                      </a:r>
                      <a:r>
                        <a:rPr sz="1800" spc="60" dirty="0">
                          <a:solidFill>
                            <a:srgbClr val="2A2522"/>
                          </a:solidFill>
                          <a:latin typeface="Arial"/>
                          <a:cs typeface="Arial"/>
                        </a:rPr>
                        <a:t> </a:t>
                      </a:r>
                      <a:r>
                        <a:rPr sz="1800" spc="-10" dirty="0">
                          <a:solidFill>
                            <a:srgbClr val="2A2522"/>
                          </a:solidFill>
                          <a:latin typeface="Arial"/>
                          <a:cs typeface="Arial"/>
                        </a:rPr>
                        <a:t>Bildungsweg</a:t>
                      </a:r>
                      <a:endParaRPr sz="1800" dirty="0">
                        <a:latin typeface="Arial"/>
                        <a:cs typeface="Arial"/>
                      </a:endParaRPr>
                    </a:p>
                  </a:txBody>
                  <a:tcPr marL="0" marR="0" marT="133985" marB="0">
                    <a:lnT w="6350">
                      <a:solidFill>
                        <a:srgbClr val="2A2522"/>
                      </a:solidFill>
                      <a:prstDash val="solid"/>
                    </a:lnT>
                    <a:lnB w="6350">
                      <a:solidFill>
                        <a:srgbClr val="2A2522"/>
                      </a:solidFill>
                      <a:prstDash val="solid"/>
                    </a:lnB>
                  </a:tcPr>
                </a:tc>
                <a:tc>
                  <a:txBody>
                    <a:bodyPr/>
                    <a:lstStyle/>
                    <a:p>
                      <a:pPr marL="75565">
                        <a:lnSpc>
                          <a:spcPct val="100000"/>
                        </a:lnSpc>
                        <a:spcBef>
                          <a:spcPts val="1375"/>
                        </a:spcBef>
                      </a:pPr>
                      <a:r>
                        <a:rPr sz="1800" dirty="0">
                          <a:solidFill>
                            <a:srgbClr val="2A2522"/>
                          </a:solidFill>
                          <a:latin typeface="Arial"/>
                          <a:cs typeface="Arial"/>
                        </a:rPr>
                        <a:t>Ende</a:t>
                      </a:r>
                      <a:r>
                        <a:rPr sz="1800" spc="55" dirty="0">
                          <a:solidFill>
                            <a:srgbClr val="2A2522"/>
                          </a:solidFill>
                          <a:latin typeface="Arial"/>
                          <a:cs typeface="Arial"/>
                        </a:rPr>
                        <a:t> </a:t>
                      </a:r>
                      <a:r>
                        <a:rPr sz="1800" spc="-195" dirty="0">
                          <a:solidFill>
                            <a:srgbClr val="2A2522"/>
                          </a:solidFill>
                          <a:latin typeface="Arial"/>
                          <a:cs typeface="Arial"/>
                        </a:rPr>
                        <a:t>1.</a:t>
                      </a:r>
                      <a:r>
                        <a:rPr sz="1800" spc="85" dirty="0">
                          <a:solidFill>
                            <a:srgbClr val="2A2522"/>
                          </a:solidFill>
                          <a:latin typeface="Arial"/>
                          <a:cs typeface="Arial"/>
                        </a:rPr>
                        <a:t> </a:t>
                      </a:r>
                      <a:r>
                        <a:rPr sz="1800" dirty="0">
                          <a:solidFill>
                            <a:srgbClr val="2A2522"/>
                          </a:solidFill>
                          <a:latin typeface="Arial"/>
                          <a:cs typeface="Arial"/>
                        </a:rPr>
                        <a:t>Schulhalbjahr</a:t>
                      </a:r>
                      <a:r>
                        <a:rPr sz="1800" spc="75" dirty="0">
                          <a:solidFill>
                            <a:srgbClr val="2A2522"/>
                          </a:solidFill>
                          <a:latin typeface="Arial"/>
                          <a:cs typeface="Arial"/>
                        </a:rPr>
                        <a:t> </a:t>
                      </a:r>
                      <a:r>
                        <a:rPr sz="1800" spc="215" dirty="0">
                          <a:solidFill>
                            <a:srgbClr val="2A2522"/>
                          </a:solidFill>
                          <a:latin typeface="Arial"/>
                          <a:cs typeface="Arial"/>
                        </a:rPr>
                        <a:t>/</a:t>
                      </a:r>
                      <a:endParaRPr sz="1800">
                        <a:latin typeface="Arial"/>
                        <a:cs typeface="Arial"/>
                      </a:endParaRPr>
                    </a:p>
                    <a:p>
                      <a:pPr marL="75565">
                        <a:lnSpc>
                          <a:spcPct val="100000"/>
                        </a:lnSpc>
                        <a:spcBef>
                          <a:spcPts val="330"/>
                        </a:spcBef>
                      </a:pPr>
                      <a:r>
                        <a:rPr sz="1800" dirty="0">
                          <a:solidFill>
                            <a:srgbClr val="2A2522"/>
                          </a:solidFill>
                          <a:latin typeface="Arial"/>
                          <a:cs typeface="Arial"/>
                        </a:rPr>
                        <a:t>6.</a:t>
                      </a:r>
                      <a:r>
                        <a:rPr sz="1800" spc="-85" dirty="0">
                          <a:solidFill>
                            <a:srgbClr val="2A2522"/>
                          </a:solidFill>
                          <a:latin typeface="Arial"/>
                          <a:cs typeface="Arial"/>
                        </a:rPr>
                        <a:t> </a:t>
                      </a:r>
                      <a:r>
                        <a:rPr sz="1800" dirty="0">
                          <a:solidFill>
                            <a:srgbClr val="2A2522"/>
                          </a:solidFill>
                          <a:latin typeface="Arial"/>
                          <a:cs typeface="Arial"/>
                        </a:rPr>
                        <a:t>Februar</a:t>
                      </a:r>
                      <a:r>
                        <a:rPr sz="1800" spc="-80" dirty="0">
                          <a:solidFill>
                            <a:srgbClr val="2A2522"/>
                          </a:solidFill>
                          <a:latin typeface="Arial"/>
                          <a:cs typeface="Arial"/>
                        </a:rPr>
                        <a:t> </a:t>
                      </a:r>
                      <a:r>
                        <a:rPr sz="1800" spc="-20" dirty="0">
                          <a:solidFill>
                            <a:srgbClr val="2A2522"/>
                          </a:solidFill>
                          <a:latin typeface="Arial"/>
                          <a:cs typeface="Arial"/>
                        </a:rPr>
                        <a:t>2026</a:t>
                      </a:r>
                      <a:endParaRPr sz="1800">
                        <a:latin typeface="Arial"/>
                        <a:cs typeface="Arial"/>
                      </a:endParaRPr>
                    </a:p>
                  </a:txBody>
                  <a:tcPr marL="0" marR="0" marT="174625" marB="0">
                    <a:lnT w="6350">
                      <a:solidFill>
                        <a:srgbClr val="2A2522"/>
                      </a:solidFill>
                      <a:prstDash val="solid"/>
                    </a:lnT>
                    <a:lnB w="6350">
                      <a:solidFill>
                        <a:srgbClr val="2A2522"/>
                      </a:solidFill>
                      <a:prstDash val="solid"/>
                    </a:lnB>
                    <a:solidFill>
                      <a:srgbClr val="D6D2D1"/>
                    </a:solidFill>
                  </a:tcPr>
                </a:tc>
                <a:extLst>
                  <a:ext uri="{0D108BD9-81ED-4DB2-BD59-A6C34878D82A}">
                    <a16:rowId xmlns:a16="http://schemas.microsoft.com/office/drawing/2014/main" val="10003"/>
                  </a:ext>
                </a:extLst>
              </a:tr>
              <a:tr h="635635">
                <a:tc>
                  <a:txBody>
                    <a:bodyPr/>
                    <a:lstStyle/>
                    <a:p>
                      <a:pPr marL="71755">
                        <a:lnSpc>
                          <a:spcPct val="100000"/>
                        </a:lnSpc>
                        <a:spcBef>
                          <a:spcPts val="1555"/>
                        </a:spcBef>
                      </a:pPr>
                      <a:r>
                        <a:rPr sz="1800" b="1" dirty="0">
                          <a:solidFill>
                            <a:srgbClr val="2A2522"/>
                          </a:solidFill>
                          <a:latin typeface="Arial"/>
                          <a:cs typeface="Arial"/>
                        </a:rPr>
                        <a:t>Potenzialtest</a:t>
                      </a:r>
                      <a:r>
                        <a:rPr sz="1800" b="1" spc="-100" dirty="0">
                          <a:solidFill>
                            <a:srgbClr val="2A2522"/>
                          </a:solidFill>
                          <a:latin typeface="Arial"/>
                          <a:cs typeface="Arial"/>
                        </a:rPr>
                        <a:t> </a:t>
                      </a:r>
                      <a:r>
                        <a:rPr sz="1800" b="1" dirty="0">
                          <a:solidFill>
                            <a:srgbClr val="2A2522"/>
                          </a:solidFill>
                          <a:latin typeface="Arial"/>
                          <a:cs typeface="Arial"/>
                        </a:rPr>
                        <a:t>für</a:t>
                      </a:r>
                      <a:r>
                        <a:rPr sz="1800" b="1" spc="-70" dirty="0">
                          <a:solidFill>
                            <a:srgbClr val="2A2522"/>
                          </a:solidFill>
                          <a:latin typeface="Arial"/>
                          <a:cs typeface="Arial"/>
                        </a:rPr>
                        <a:t> </a:t>
                      </a:r>
                      <a:r>
                        <a:rPr sz="1800" b="1" dirty="0">
                          <a:solidFill>
                            <a:srgbClr val="2A2522"/>
                          </a:solidFill>
                          <a:latin typeface="Arial"/>
                          <a:cs typeface="Arial"/>
                        </a:rPr>
                        <a:t>die</a:t>
                      </a:r>
                      <a:r>
                        <a:rPr sz="1800" b="1" spc="-70" dirty="0">
                          <a:solidFill>
                            <a:srgbClr val="2A2522"/>
                          </a:solidFill>
                          <a:latin typeface="Arial"/>
                          <a:cs typeface="Arial"/>
                        </a:rPr>
                        <a:t> </a:t>
                      </a:r>
                      <a:r>
                        <a:rPr sz="1800" b="1" spc="-10" dirty="0">
                          <a:solidFill>
                            <a:srgbClr val="2A2522"/>
                          </a:solidFill>
                          <a:latin typeface="Arial"/>
                          <a:cs typeface="Arial"/>
                        </a:rPr>
                        <a:t>Aufnahme</a:t>
                      </a:r>
                      <a:r>
                        <a:rPr sz="1800" b="1" spc="-90" dirty="0">
                          <a:solidFill>
                            <a:srgbClr val="2A2522"/>
                          </a:solidFill>
                          <a:latin typeface="Arial"/>
                          <a:cs typeface="Arial"/>
                        </a:rPr>
                        <a:t> </a:t>
                      </a:r>
                      <a:r>
                        <a:rPr sz="1800" b="1" dirty="0">
                          <a:solidFill>
                            <a:srgbClr val="2A2522"/>
                          </a:solidFill>
                          <a:latin typeface="Arial"/>
                          <a:cs typeface="Arial"/>
                        </a:rPr>
                        <a:t>in</a:t>
                      </a:r>
                      <a:r>
                        <a:rPr sz="1800" b="1" spc="-70" dirty="0">
                          <a:solidFill>
                            <a:srgbClr val="2A2522"/>
                          </a:solidFill>
                          <a:latin typeface="Arial"/>
                          <a:cs typeface="Arial"/>
                        </a:rPr>
                        <a:t> </a:t>
                      </a:r>
                      <a:r>
                        <a:rPr sz="1800" b="1" dirty="0">
                          <a:solidFill>
                            <a:srgbClr val="2A2522"/>
                          </a:solidFill>
                          <a:latin typeface="Arial"/>
                          <a:cs typeface="Arial"/>
                        </a:rPr>
                        <a:t>das</a:t>
                      </a:r>
                      <a:r>
                        <a:rPr sz="1800" b="1" spc="-80" dirty="0">
                          <a:solidFill>
                            <a:srgbClr val="2A2522"/>
                          </a:solidFill>
                          <a:latin typeface="Arial"/>
                          <a:cs typeface="Arial"/>
                        </a:rPr>
                        <a:t> </a:t>
                      </a:r>
                      <a:r>
                        <a:rPr sz="1800" b="1" spc="-10" dirty="0">
                          <a:solidFill>
                            <a:srgbClr val="2A2522"/>
                          </a:solidFill>
                          <a:latin typeface="Arial"/>
                          <a:cs typeface="Arial"/>
                        </a:rPr>
                        <a:t>Gymnasium</a:t>
                      </a:r>
                      <a:endParaRPr sz="1800" dirty="0">
                        <a:latin typeface="Arial"/>
                        <a:cs typeface="Arial"/>
                      </a:endParaRPr>
                    </a:p>
                  </a:txBody>
                  <a:tcPr marL="0" marR="0" marT="197485" marB="0">
                    <a:lnT w="6350">
                      <a:solidFill>
                        <a:srgbClr val="2A2522"/>
                      </a:solidFill>
                      <a:prstDash val="solid"/>
                    </a:lnT>
                    <a:lnB w="6350">
                      <a:solidFill>
                        <a:srgbClr val="2A2522"/>
                      </a:solidFill>
                      <a:prstDash val="solid"/>
                    </a:lnB>
                  </a:tcPr>
                </a:tc>
                <a:tc>
                  <a:txBody>
                    <a:bodyPr/>
                    <a:lstStyle/>
                    <a:p>
                      <a:pPr marL="75565">
                        <a:lnSpc>
                          <a:spcPct val="100000"/>
                        </a:lnSpc>
                        <a:spcBef>
                          <a:spcPts val="1555"/>
                        </a:spcBef>
                      </a:pPr>
                      <a:r>
                        <a:rPr sz="1800" b="1" spc="-20" dirty="0">
                          <a:solidFill>
                            <a:srgbClr val="2A2522"/>
                          </a:solidFill>
                          <a:latin typeface="Arial"/>
                          <a:cs typeface="Arial"/>
                        </a:rPr>
                        <a:t>Februar</a:t>
                      </a:r>
                      <a:r>
                        <a:rPr sz="1800" b="1" spc="-15" dirty="0">
                          <a:solidFill>
                            <a:srgbClr val="2A2522"/>
                          </a:solidFill>
                          <a:latin typeface="Arial"/>
                          <a:cs typeface="Arial"/>
                        </a:rPr>
                        <a:t> </a:t>
                      </a:r>
                      <a:r>
                        <a:rPr sz="1800" b="1" spc="270" dirty="0">
                          <a:solidFill>
                            <a:srgbClr val="2A2522"/>
                          </a:solidFill>
                          <a:latin typeface="Arial"/>
                          <a:cs typeface="Arial"/>
                        </a:rPr>
                        <a:t>/</a:t>
                      </a:r>
                      <a:r>
                        <a:rPr sz="1800" b="1" spc="-10" dirty="0">
                          <a:solidFill>
                            <a:srgbClr val="2A2522"/>
                          </a:solidFill>
                          <a:latin typeface="Arial"/>
                          <a:cs typeface="Arial"/>
                        </a:rPr>
                        <a:t> </a:t>
                      </a:r>
                      <a:r>
                        <a:rPr sz="1800" b="1" dirty="0">
                          <a:solidFill>
                            <a:srgbClr val="2A2522"/>
                          </a:solidFill>
                          <a:latin typeface="Arial"/>
                          <a:cs typeface="Arial"/>
                        </a:rPr>
                        <a:t>März</a:t>
                      </a:r>
                      <a:r>
                        <a:rPr sz="1800" b="1" spc="10" dirty="0">
                          <a:solidFill>
                            <a:srgbClr val="2A2522"/>
                          </a:solidFill>
                          <a:latin typeface="Arial"/>
                          <a:cs typeface="Arial"/>
                        </a:rPr>
                        <a:t> </a:t>
                      </a:r>
                      <a:r>
                        <a:rPr sz="1800" b="1" spc="-20" dirty="0">
                          <a:solidFill>
                            <a:srgbClr val="2A2522"/>
                          </a:solidFill>
                          <a:latin typeface="Arial"/>
                          <a:cs typeface="Arial"/>
                        </a:rPr>
                        <a:t>2026</a:t>
                      </a:r>
                      <a:endParaRPr sz="1800">
                        <a:latin typeface="Arial"/>
                        <a:cs typeface="Arial"/>
                      </a:endParaRPr>
                    </a:p>
                  </a:txBody>
                  <a:tcPr marL="0" marR="0" marT="197485" marB="0">
                    <a:lnT w="6350">
                      <a:solidFill>
                        <a:srgbClr val="2A2522"/>
                      </a:solidFill>
                      <a:prstDash val="solid"/>
                    </a:lnT>
                    <a:lnB w="6350">
                      <a:solidFill>
                        <a:srgbClr val="2A2522"/>
                      </a:solidFill>
                      <a:prstDash val="solid"/>
                    </a:lnB>
                  </a:tcPr>
                </a:tc>
                <a:extLst>
                  <a:ext uri="{0D108BD9-81ED-4DB2-BD59-A6C34878D82A}">
                    <a16:rowId xmlns:a16="http://schemas.microsoft.com/office/drawing/2014/main" val="10004"/>
                  </a:ext>
                </a:extLst>
              </a:tr>
              <a:tr h="635635">
                <a:tc>
                  <a:txBody>
                    <a:bodyPr/>
                    <a:lstStyle/>
                    <a:p>
                      <a:pPr marL="71755">
                        <a:lnSpc>
                          <a:spcPct val="100000"/>
                        </a:lnSpc>
                        <a:spcBef>
                          <a:spcPts val="1515"/>
                        </a:spcBef>
                      </a:pPr>
                      <a:r>
                        <a:rPr sz="1800" spc="20" dirty="0">
                          <a:solidFill>
                            <a:srgbClr val="2A2522"/>
                          </a:solidFill>
                          <a:latin typeface="Arial"/>
                          <a:cs typeface="Arial"/>
                        </a:rPr>
                        <a:t>Anmeldung</a:t>
                      </a:r>
                      <a:r>
                        <a:rPr sz="1800" spc="50" dirty="0">
                          <a:solidFill>
                            <a:srgbClr val="2A2522"/>
                          </a:solidFill>
                          <a:latin typeface="Arial"/>
                          <a:cs typeface="Arial"/>
                        </a:rPr>
                        <a:t> </a:t>
                      </a:r>
                      <a:r>
                        <a:rPr sz="1800" spc="20" dirty="0">
                          <a:solidFill>
                            <a:srgbClr val="2A2522"/>
                          </a:solidFill>
                          <a:latin typeface="Arial"/>
                          <a:cs typeface="Arial"/>
                        </a:rPr>
                        <a:t>an</a:t>
                      </a:r>
                      <a:r>
                        <a:rPr sz="1800" spc="65" dirty="0">
                          <a:solidFill>
                            <a:srgbClr val="2A2522"/>
                          </a:solidFill>
                          <a:latin typeface="Arial"/>
                          <a:cs typeface="Arial"/>
                        </a:rPr>
                        <a:t> </a:t>
                      </a:r>
                      <a:r>
                        <a:rPr sz="1800" spc="20" dirty="0">
                          <a:solidFill>
                            <a:srgbClr val="2A2522"/>
                          </a:solidFill>
                          <a:latin typeface="Arial"/>
                          <a:cs typeface="Arial"/>
                        </a:rPr>
                        <a:t>einer</a:t>
                      </a:r>
                      <a:r>
                        <a:rPr sz="1800" spc="45" dirty="0">
                          <a:solidFill>
                            <a:srgbClr val="2A2522"/>
                          </a:solidFill>
                          <a:latin typeface="Arial"/>
                          <a:cs typeface="Arial"/>
                        </a:rPr>
                        <a:t> </a:t>
                      </a:r>
                      <a:r>
                        <a:rPr sz="1800" spc="20" dirty="0">
                          <a:solidFill>
                            <a:srgbClr val="2A2522"/>
                          </a:solidFill>
                          <a:latin typeface="Arial"/>
                          <a:cs typeface="Arial"/>
                        </a:rPr>
                        <a:t>weiterführenden</a:t>
                      </a:r>
                      <a:r>
                        <a:rPr sz="1800" spc="15" dirty="0">
                          <a:solidFill>
                            <a:srgbClr val="2A2522"/>
                          </a:solidFill>
                          <a:latin typeface="Arial"/>
                          <a:cs typeface="Arial"/>
                        </a:rPr>
                        <a:t> </a:t>
                      </a:r>
                      <a:r>
                        <a:rPr sz="1800" spc="-10" dirty="0">
                          <a:solidFill>
                            <a:srgbClr val="2A2522"/>
                          </a:solidFill>
                          <a:latin typeface="Arial"/>
                          <a:cs typeface="Arial"/>
                        </a:rPr>
                        <a:t>Schule</a:t>
                      </a:r>
                      <a:endParaRPr sz="1800">
                        <a:latin typeface="Arial"/>
                        <a:cs typeface="Arial"/>
                      </a:endParaRPr>
                    </a:p>
                  </a:txBody>
                  <a:tcPr marL="0" marR="0" marT="192405" marB="0">
                    <a:lnT w="6350">
                      <a:solidFill>
                        <a:srgbClr val="2A2522"/>
                      </a:solidFill>
                      <a:prstDash val="solid"/>
                    </a:lnT>
                    <a:lnB w="6350">
                      <a:solidFill>
                        <a:srgbClr val="2A2522"/>
                      </a:solidFill>
                      <a:prstDash val="solid"/>
                    </a:lnB>
                  </a:tcPr>
                </a:tc>
                <a:tc>
                  <a:txBody>
                    <a:bodyPr/>
                    <a:lstStyle/>
                    <a:p>
                      <a:pPr marL="75565">
                        <a:lnSpc>
                          <a:spcPct val="100000"/>
                        </a:lnSpc>
                        <a:spcBef>
                          <a:spcPts val="1515"/>
                        </a:spcBef>
                      </a:pPr>
                      <a:r>
                        <a:rPr sz="1800" dirty="0">
                          <a:solidFill>
                            <a:srgbClr val="2A2522"/>
                          </a:solidFill>
                          <a:latin typeface="Arial"/>
                          <a:cs typeface="Arial"/>
                        </a:rPr>
                        <a:t>9.</a:t>
                      </a:r>
                      <a:r>
                        <a:rPr sz="1800" spc="-45" dirty="0">
                          <a:solidFill>
                            <a:srgbClr val="2A2522"/>
                          </a:solidFill>
                          <a:latin typeface="Arial"/>
                          <a:cs typeface="Arial"/>
                        </a:rPr>
                        <a:t> </a:t>
                      </a:r>
                      <a:r>
                        <a:rPr sz="1800" dirty="0">
                          <a:solidFill>
                            <a:srgbClr val="2A2522"/>
                          </a:solidFill>
                          <a:latin typeface="Arial"/>
                          <a:cs typeface="Arial"/>
                        </a:rPr>
                        <a:t>–</a:t>
                      </a:r>
                      <a:r>
                        <a:rPr sz="1800" spc="-50" dirty="0">
                          <a:solidFill>
                            <a:srgbClr val="2A2522"/>
                          </a:solidFill>
                          <a:latin typeface="Arial"/>
                          <a:cs typeface="Arial"/>
                        </a:rPr>
                        <a:t> </a:t>
                      </a:r>
                      <a:r>
                        <a:rPr sz="1800" spc="-125" dirty="0">
                          <a:solidFill>
                            <a:srgbClr val="2A2522"/>
                          </a:solidFill>
                          <a:latin typeface="Arial"/>
                          <a:cs typeface="Arial"/>
                        </a:rPr>
                        <a:t>12.</a:t>
                      </a:r>
                      <a:r>
                        <a:rPr sz="1800" spc="-35" dirty="0">
                          <a:solidFill>
                            <a:srgbClr val="2A2522"/>
                          </a:solidFill>
                          <a:latin typeface="Arial"/>
                          <a:cs typeface="Arial"/>
                        </a:rPr>
                        <a:t> </a:t>
                      </a:r>
                      <a:r>
                        <a:rPr sz="1800" dirty="0">
                          <a:solidFill>
                            <a:srgbClr val="2A2522"/>
                          </a:solidFill>
                          <a:latin typeface="Arial"/>
                          <a:cs typeface="Arial"/>
                        </a:rPr>
                        <a:t>März</a:t>
                      </a:r>
                      <a:r>
                        <a:rPr sz="1800" spc="-35" dirty="0">
                          <a:solidFill>
                            <a:srgbClr val="2A2522"/>
                          </a:solidFill>
                          <a:latin typeface="Arial"/>
                          <a:cs typeface="Arial"/>
                        </a:rPr>
                        <a:t> </a:t>
                      </a:r>
                      <a:r>
                        <a:rPr sz="1800" spc="-20" dirty="0">
                          <a:solidFill>
                            <a:srgbClr val="2A2522"/>
                          </a:solidFill>
                          <a:latin typeface="Arial"/>
                          <a:cs typeface="Arial"/>
                        </a:rPr>
                        <a:t>2026</a:t>
                      </a:r>
                      <a:endParaRPr sz="1800" dirty="0">
                        <a:latin typeface="Arial"/>
                        <a:cs typeface="Arial"/>
                      </a:endParaRPr>
                    </a:p>
                  </a:txBody>
                  <a:tcPr marL="0" marR="0" marT="192405" marB="0">
                    <a:lnT w="6350">
                      <a:solidFill>
                        <a:srgbClr val="2A2522"/>
                      </a:solidFill>
                      <a:prstDash val="solid"/>
                    </a:lnT>
                    <a:lnB w="6350">
                      <a:solidFill>
                        <a:srgbClr val="2A2522"/>
                      </a:solidFill>
                      <a:prstDash val="solid"/>
                    </a:lnB>
                    <a:solidFill>
                      <a:srgbClr val="D6D2D1"/>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752333" y="6296659"/>
            <a:ext cx="3467735" cy="162560"/>
          </a:xfrm>
          <a:prstGeom prst="rect">
            <a:avLst/>
          </a:prstGeom>
        </p:spPr>
        <p:txBody>
          <a:bodyPr vert="horz" wrap="square" lIns="0" tIns="12700" rIns="0" bIns="0" rtlCol="0">
            <a:spAutoFit/>
          </a:bodyPr>
          <a:lstStyle/>
          <a:p>
            <a:pPr marL="12700">
              <a:lnSpc>
                <a:spcPct val="100000"/>
              </a:lnSpc>
              <a:spcBef>
                <a:spcPts val="100"/>
              </a:spcBef>
            </a:pPr>
            <a:r>
              <a:rPr sz="900" spc="10" dirty="0">
                <a:solidFill>
                  <a:srgbClr val="2A2522"/>
                </a:solidFill>
                <a:latin typeface="Arial"/>
                <a:cs typeface="Arial"/>
              </a:rPr>
              <a:t>Übergang von</a:t>
            </a:r>
            <a:r>
              <a:rPr sz="900" spc="25" dirty="0">
                <a:solidFill>
                  <a:srgbClr val="2A2522"/>
                </a:solidFill>
                <a:latin typeface="Arial"/>
                <a:cs typeface="Arial"/>
              </a:rPr>
              <a:t> </a:t>
            </a:r>
            <a:r>
              <a:rPr sz="900" spc="10" dirty="0">
                <a:solidFill>
                  <a:srgbClr val="2A2522"/>
                </a:solidFill>
                <a:latin typeface="Arial"/>
                <a:cs typeface="Arial"/>
              </a:rPr>
              <a:t>der Grundschule</a:t>
            </a:r>
            <a:r>
              <a:rPr sz="900" spc="35" dirty="0">
                <a:solidFill>
                  <a:srgbClr val="2A2522"/>
                </a:solidFill>
                <a:latin typeface="Arial"/>
                <a:cs typeface="Arial"/>
              </a:rPr>
              <a:t> </a:t>
            </a:r>
            <a:r>
              <a:rPr sz="900" spc="10" dirty="0">
                <a:solidFill>
                  <a:srgbClr val="2A2522"/>
                </a:solidFill>
                <a:latin typeface="Arial"/>
                <a:cs typeface="Arial"/>
              </a:rPr>
              <a:t>in die weiterführenden</a:t>
            </a:r>
            <a:r>
              <a:rPr sz="900" spc="15" dirty="0">
                <a:solidFill>
                  <a:srgbClr val="2A2522"/>
                </a:solidFill>
                <a:latin typeface="Arial"/>
                <a:cs typeface="Arial"/>
              </a:rPr>
              <a:t> </a:t>
            </a:r>
            <a:r>
              <a:rPr sz="900" spc="-10" dirty="0">
                <a:solidFill>
                  <a:srgbClr val="2A2522"/>
                </a:solidFill>
                <a:latin typeface="Arial"/>
                <a:cs typeface="Arial"/>
              </a:rPr>
              <a:t>Schularten</a:t>
            </a:r>
            <a:endParaRPr sz="900">
              <a:latin typeface="Arial"/>
              <a:cs typeface="Arial"/>
            </a:endParaRPr>
          </a:p>
        </p:txBody>
      </p:sp>
      <p:sp>
        <p:nvSpPr>
          <p:cNvPr id="3" name="object 3"/>
          <p:cNvSpPr txBox="1"/>
          <p:nvPr/>
        </p:nvSpPr>
        <p:spPr>
          <a:xfrm>
            <a:off x="11680063" y="6296659"/>
            <a:ext cx="116839" cy="162560"/>
          </a:xfrm>
          <a:prstGeom prst="rect">
            <a:avLst/>
          </a:prstGeom>
        </p:spPr>
        <p:txBody>
          <a:bodyPr vert="horz" wrap="square" lIns="0" tIns="12700" rIns="0" bIns="0" rtlCol="0">
            <a:spAutoFit/>
          </a:bodyPr>
          <a:lstStyle/>
          <a:p>
            <a:pPr marL="12700">
              <a:lnSpc>
                <a:spcPct val="100000"/>
              </a:lnSpc>
              <a:spcBef>
                <a:spcPts val="100"/>
              </a:spcBef>
            </a:pPr>
            <a:r>
              <a:rPr sz="900" spc="-125" dirty="0">
                <a:solidFill>
                  <a:srgbClr val="2A2522"/>
                </a:solidFill>
                <a:latin typeface="Arial"/>
                <a:cs typeface="Arial"/>
              </a:rPr>
              <a:t>11</a:t>
            </a:r>
            <a:endParaRPr sz="900">
              <a:latin typeface="Arial"/>
              <a:cs typeface="Arial"/>
            </a:endParaRPr>
          </a:p>
        </p:txBody>
      </p:sp>
      <p:sp>
        <p:nvSpPr>
          <p:cNvPr id="4" name="object 4" descr="$PPTXTitle"/>
          <p:cNvSpPr txBox="1">
            <a:spLocks noGrp="1"/>
          </p:cNvSpPr>
          <p:nvPr>
            <p:ph type="title"/>
          </p:nvPr>
        </p:nvSpPr>
        <p:spPr>
          <a:xfrm>
            <a:off x="707542" y="1420190"/>
            <a:ext cx="4847590" cy="391795"/>
          </a:xfrm>
          <a:prstGeom prst="rect">
            <a:avLst/>
          </a:prstGeom>
        </p:spPr>
        <p:txBody>
          <a:bodyPr vert="horz" wrap="square" lIns="0" tIns="12700" rIns="0" bIns="0" rtlCol="0">
            <a:spAutoFit/>
          </a:bodyPr>
          <a:lstStyle/>
          <a:p>
            <a:pPr marL="12700">
              <a:lnSpc>
                <a:spcPct val="100000"/>
              </a:lnSpc>
              <a:spcBef>
                <a:spcPts val="100"/>
              </a:spcBef>
            </a:pPr>
            <a:r>
              <a:rPr dirty="0"/>
              <a:t>Eltern</a:t>
            </a:r>
            <a:r>
              <a:rPr spc="-130" dirty="0"/>
              <a:t> </a:t>
            </a:r>
            <a:r>
              <a:rPr spc="-10" dirty="0"/>
              <a:t>und</a:t>
            </a:r>
            <a:r>
              <a:rPr spc="-135" dirty="0"/>
              <a:t> </a:t>
            </a:r>
            <a:r>
              <a:rPr spc="-10" dirty="0"/>
              <a:t>Erziehungsberechtigte</a:t>
            </a:r>
          </a:p>
        </p:txBody>
      </p:sp>
      <p:sp>
        <p:nvSpPr>
          <p:cNvPr id="5" name="object 5"/>
          <p:cNvSpPr txBox="1"/>
          <p:nvPr/>
        </p:nvSpPr>
        <p:spPr>
          <a:xfrm>
            <a:off x="1097686" y="2012442"/>
            <a:ext cx="8547735" cy="1259840"/>
          </a:xfrm>
          <a:prstGeom prst="rect">
            <a:avLst/>
          </a:prstGeom>
        </p:spPr>
        <p:txBody>
          <a:bodyPr vert="horz" wrap="square" lIns="0" tIns="149860" rIns="0" bIns="0" rtlCol="0">
            <a:spAutoFit/>
          </a:bodyPr>
          <a:lstStyle/>
          <a:p>
            <a:pPr marL="297180" indent="-284480">
              <a:lnSpc>
                <a:spcPct val="100000"/>
              </a:lnSpc>
              <a:spcBef>
                <a:spcPts val="1180"/>
              </a:spcBef>
              <a:buChar char="•"/>
              <a:tabLst>
                <a:tab pos="297180" algn="l"/>
              </a:tabLst>
            </a:pPr>
            <a:r>
              <a:rPr sz="1800" spc="20" dirty="0">
                <a:solidFill>
                  <a:srgbClr val="2A2522"/>
                </a:solidFill>
                <a:latin typeface="Arial"/>
                <a:cs typeface="Arial"/>
              </a:rPr>
              <a:t>deren</a:t>
            </a:r>
            <a:r>
              <a:rPr sz="1800" spc="5" dirty="0">
                <a:solidFill>
                  <a:srgbClr val="2A2522"/>
                </a:solidFill>
                <a:latin typeface="Arial"/>
                <a:cs typeface="Arial"/>
              </a:rPr>
              <a:t> </a:t>
            </a:r>
            <a:r>
              <a:rPr sz="1800" spc="20" dirty="0">
                <a:solidFill>
                  <a:srgbClr val="2A2522"/>
                </a:solidFill>
                <a:latin typeface="Arial"/>
                <a:cs typeface="Arial"/>
              </a:rPr>
              <a:t>Kind</a:t>
            </a:r>
            <a:r>
              <a:rPr sz="1800" spc="30" dirty="0">
                <a:solidFill>
                  <a:srgbClr val="2A2522"/>
                </a:solidFill>
                <a:latin typeface="Arial"/>
                <a:cs typeface="Arial"/>
              </a:rPr>
              <a:t> </a:t>
            </a:r>
            <a:r>
              <a:rPr sz="1800" spc="20" dirty="0">
                <a:solidFill>
                  <a:srgbClr val="2A2522"/>
                </a:solidFill>
                <a:latin typeface="Arial"/>
                <a:cs typeface="Arial"/>
              </a:rPr>
              <a:t>einen Anspruch</a:t>
            </a:r>
            <a:r>
              <a:rPr sz="1800" spc="35" dirty="0">
                <a:solidFill>
                  <a:srgbClr val="2A2522"/>
                </a:solidFill>
                <a:latin typeface="Arial"/>
                <a:cs typeface="Arial"/>
              </a:rPr>
              <a:t> </a:t>
            </a:r>
            <a:r>
              <a:rPr sz="1800" spc="20" dirty="0">
                <a:solidFill>
                  <a:srgbClr val="2A2522"/>
                </a:solidFill>
                <a:latin typeface="Arial"/>
                <a:cs typeface="Arial"/>
              </a:rPr>
              <a:t>auf</a:t>
            </a:r>
            <a:r>
              <a:rPr sz="1800" spc="30" dirty="0">
                <a:solidFill>
                  <a:srgbClr val="2A2522"/>
                </a:solidFill>
                <a:latin typeface="Arial"/>
                <a:cs typeface="Arial"/>
              </a:rPr>
              <a:t> </a:t>
            </a:r>
            <a:r>
              <a:rPr sz="1800" spc="20" dirty="0">
                <a:solidFill>
                  <a:srgbClr val="2A2522"/>
                </a:solidFill>
                <a:latin typeface="Arial"/>
                <a:cs typeface="Arial"/>
              </a:rPr>
              <a:t>ein</a:t>
            </a:r>
            <a:r>
              <a:rPr sz="1800" spc="35" dirty="0">
                <a:solidFill>
                  <a:srgbClr val="2A2522"/>
                </a:solidFill>
                <a:latin typeface="Arial"/>
                <a:cs typeface="Arial"/>
              </a:rPr>
              <a:t> </a:t>
            </a:r>
            <a:r>
              <a:rPr sz="1800" spc="20" dirty="0">
                <a:solidFill>
                  <a:srgbClr val="2A2522"/>
                </a:solidFill>
                <a:latin typeface="Arial"/>
                <a:cs typeface="Arial"/>
              </a:rPr>
              <a:t>sonderpädagogisches</a:t>
            </a:r>
            <a:r>
              <a:rPr sz="1800" spc="5" dirty="0">
                <a:solidFill>
                  <a:srgbClr val="2A2522"/>
                </a:solidFill>
                <a:latin typeface="Arial"/>
                <a:cs typeface="Arial"/>
              </a:rPr>
              <a:t> </a:t>
            </a:r>
            <a:r>
              <a:rPr sz="1800" spc="20" dirty="0">
                <a:solidFill>
                  <a:srgbClr val="2A2522"/>
                </a:solidFill>
                <a:latin typeface="Arial"/>
                <a:cs typeface="Arial"/>
              </a:rPr>
              <a:t>Bildungsangebot</a:t>
            </a:r>
            <a:r>
              <a:rPr sz="1800" spc="25" dirty="0">
                <a:solidFill>
                  <a:srgbClr val="2A2522"/>
                </a:solidFill>
                <a:latin typeface="Arial"/>
                <a:cs typeface="Arial"/>
              </a:rPr>
              <a:t> </a:t>
            </a:r>
            <a:r>
              <a:rPr sz="1800" spc="-20" dirty="0">
                <a:solidFill>
                  <a:srgbClr val="2A2522"/>
                </a:solidFill>
                <a:latin typeface="Arial"/>
                <a:cs typeface="Arial"/>
              </a:rPr>
              <a:t>hat,</a:t>
            </a:r>
            <a:endParaRPr sz="1800">
              <a:latin typeface="Arial"/>
              <a:cs typeface="Arial"/>
            </a:endParaRPr>
          </a:p>
          <a:p>
            <a:pPr marL="297180" indent="-284480">
              <a:lnSpc>
                <a:spcPct val="100000"/>
              </a:lnSpc>
              <a:spcBef>
                <a:spcPts val="1080"/>
              </a:spcBef>
              <a:buChar char="•"/>
              <a:tabLst>
                <a:tab pos="297180" algn="l"/>
              </a:tabLst>
            </a:pPr>
            <a:r>
              <a:rPr sz="1800" spc="10" dirty="0">
                <a:solidFill>
                  <a:srgbClr val="2A2522"/>
                </a:solidFill>
                <a:latin typeface="Arial"/>
                <a:cs typeface="Arial"/>
              </a:rPr>
              <a:t>der</a:t>
            </a:r>
            <a:r>
              <a:rPr sz="1800" spc="85" dirty="0">
                <a:solidFill>
                  <a:srgbClr val="2A2522"/>
                </a:solidFill>
                <a:latin typeface="Arial"/>
                <a:cs typeface="Arial"/>
              </a:rPr>
              <a:t> </a:t>
            </a:r>
            <a:r>
              <a:rPr sz="1800" spc="10" dirty="0">
                <a:solidFill>
                  <a:srgbClr val="2A2522"/>
                </a:solidFill>
                <a:latin typeface="Arial"/>
                <a:cs typeface="Arial"/>
              </a:rPr>
              <a:t>voraussichtlich</a:t>
            </a:r>
            <a:r>
              <a:rPr sz="1800" spc="110" dirty="0">
                <a:solidFill>
                  <a:srgbClr val="2A2522"/>
                </a:solidFill>
                <a:latin typeface="Arial"/>
                <a:cs typeface="Arial"/>
              </a:rPr>
              <a:t> </a:t>
            </a:r>
            <a:r>
              <a:rPr sz="1800" spc="10" dirty="0">
                <a:solidFill>
                  <a:srgbClr val="2A2522"/>
                </a:solidFill>
                <a:latin typeface="Arial"/>
                <a:cs typeface="Arial"/>
              </a:rPr>
              <a:t>auch</a:t>
            </a:r>
            <a:r>
              <a:rPr sz="1800" spc="85" dirty="0">
                <a:solidFill>
                  <a:srgbClr val="2A2522"/>
                </a:solidFill>
                <a:latin typeface="Arial"/>
                <a:cs typeface="Arial"/>
              </a:rPr>
              <a:t> </a:t>
            </a:r>
            <a:r>
              <a:rPr sz="1800" spc="10" dirty="0">
                <a:solidFill>
                  <a:srgbClr val="2A2522"/>
                </a:solidFill>
                <a:latin typeface="Arial"/>
                <a:cs typeface="Arial"/>
              </a:rPr>
              <a:t>in</a:t>
            </a:r>
            <a:r>
              <a:rPr sz="1800" spc="90" dirty="0">
                <a:solidFill>
                  <a:srgbClr val="2A2522"/>
                </a:solidFill>
                <a:latin typeface="Arial"/>
                <a:cs typeface="Arial"/>
              </a:rPr>
              <a:t> </a:t>
            </a:r>
            <a:r>
              <a:rPr sz="1800" spc="10" dirty="0">
                <a:solidFill>
                  <a:srgbClr val="2A2522"/>
                </a:solidFill>
                <a:latin typeface="Arial"/>
                <a:cs typeface="Arial"/>
              </a:rPr>
              <a:t>Klassenstufe</a:t>
            </a:r>
            <a:r>
              <a:rPr sz="1800" spc="80" dirty="0">
                <a:solidFill>
                  <a:srgbClr val="2A2522"/>
                </a:solidFill>
                <a:latin typeface="Arial"/>
                <a:cs typeface="Arial"/>
              </a:rPr>
              <a:t> </a:t>
            </a:r>
            <a:r>
              <a:rPr sz="1800" spc="10" dirty="0">
                <a:solidFill>
                  <a:srgbClr val="2A2522"/>
                </a:solidFill>
                <a:latin typeface="Arial"/>
                <a:cs typeface="Arial"/>
              </a:rPr>
              <a:t>5</a:t>
            </a:r>
            <a:r>
              <a:rPr sz="1800" spc="85" dirty="0">
                <a:solidFill>
                  <a:srgbClr val="2A2522"/>
                </a:solidFill>
                <a:latin typeface="Arial"/>
                <a:cs typeface="Arial"/>
              </a:rPr>
              <a:t> </a:t>
            </a:r>
            <a:r>
              <a:rPr sz="1800" spc="45" dirty="0">
                <a:solidFill>
                  <a:srgbClr val="2A2522"/>
                </a:solidFill>
                <a:latin typeface="Arial"/>
                <a:cs typeface="Arial"/>
              </a:rPr>
              <a:t>fortbesteht</a:t>
            </a:r>
            <a:endParaRPr sz="1800">
              <a:latin typeface="Arial"/>
              <a:cs typeface="Arial"/>
            </a:endParaRPr>
          </a:p>
          <a:p>
            <a:pPr marL="297180" indent="-284480">
              <a:lnSpc>
                <a:spcPct val="100000"/>
              </a:lnSpc>
              <a:spcBef>
                <a:spcPts val="1080"/>
              </a:spcBef>
              <a:buChar char="•"/>
              <a:tabLst>
                <a:tab pos="297180" algn="l"/>
              </a:tabLst>
            </a:pPr>
            <a:r>
              <a:rPr sz="1800" spc="10" dirty="0">
                <a:solidFill>
                  <a:srgbClr val="2A2522"/>
                </a:solidFill>
                <a:latin typeface="Arial"/>
                <a:cs typeface="Arial"/>
              </a:rPr>
              <a:t>und</a:t>
            </a:r>
            <a:r>
              <a:rPr sz="1800" spc="100" dirty="0">
                <a:solidFill>
                  <a:srgbClr val="2A2522"/>
                </a:solidFill>
                <a:latin typeface="Arial"/>
                <a:cs typeface="Arial"/>
              </a:rPr>
              <a:t> </a:t>
            </a:r>
            <a:r>
              <a:rPr sz="1800" spc="10" dirty="0">
                <a:solidFill>
                  <a:srgbClr val="2A2522"/>
                </a:solidFill>
                <a:latin typeface="Arial"/>
                <a:cs typeface="Arial"/>
              </a:rPr>
              <a:t>die</a:t>
            </a:r>
            <a:r>
              <a:rPr sz="1800" spc="105" dirty="0">
                <a:solidFill>
                  <a:srgbClr val="2A2522"/>
                </a:solidFill>
                <a:latin typeface="Arial"/>
                <a:cs typeface="Arial"/>
              </a:rPr>
              <a:t> </a:t>
            </a:r>
            <a:r>
              <a:rPr sz="1800" spc="10" dirty="0">
                <a:solidFill>
                  <a:srgbClr val="2A2522"/>
                </a:solidFill>
                <a:latin typeface="Arial"/>
                <a:cs typeface="Arial"/>
              </a:rPr>
              <a:t>ein</a:t>
            </a:r>
            <a:r>
              <a:rPr sz="1800" spc="100" dirty="0">
                <a:solidFill>
                  <a:srgbClr val="2A2522"/>
                </a:solidFill>
                <a:latin typeface="Arial"/>
                <a:cs typeface="Arial"/>
              </a:rPr>
              <a:t> </a:t>
            </a:r>
            <a:r>
              <a:rPr sz="1800" spc="10" dirty="0">
                <a:solidFill>
                  <a:srgbClr val="2A2522"/>
                </a:solidFill>
                <a:latin typeface="Arial"/>
                <a:cs typeface="Arial"/>
              </a:rPr>
              <a:t>inklusives</a:t>
            </a:r>
            <a:r>
              <a:rPr sz="1800" spc="110" dirty="0">
                <a:solidFill>
                  <a:srgbClr val="2A2522"/>
                </a:solidFill>
                <a:latin typeface="Arial"/>
                <a:cs typeface="Arial"/>
              </a:rPr>
              <a:t> </a:t>
            </a:r>
            <a:r>
              <a:rPr sz="1800" spc="10" dirty="0">
                <a:solidFill>
                  <a:srgbClr val="2A2522"/>
                </a:solidFill>
                <a:latin typeface="Arial"/>
                <a:cs typeface="Arial"/>
              </a:rPr>
              <a:t>Bildungsangebot</a:t>
            </a:r>
            <a:r>
              <a:rPr sz="1800" spc="100" dirty="0">
                <a:solidFill>
                  <a:srgbClr val="2A2522"/>
                </a:solidFill>
                <a:latin typeface="Arial"/>
                <a:cs typeface="Arial"/>
              </a:rPr>
              <a:t> </a:t>
            </a:r>
            <a:r>
              <a:rPr sz="1800" spc="-10" dirty="0">
                <a:solidFill>
                  <a:srgbClr val="2A2522"/>
                </a:solidFill>
                <a:latin typeface="Arial"/>
                <a:cs typeface="Arial"/>
              </a:rPr>
              <a:t>wünschen,</a:t>
            </a:r>
            <a:endParaRPr sz="1800">
              <a:latin typeface="Arial"/>
              <a:cs typeface="Arial"/>
            </a:endParaRPr>
          </a:p>
        </p:txBody>
      </p:sp>
      <p:sp>
        <p:nvSpPr>
          <p:cNvPr id="6" name="object 6"/>
          <p:cNvSpPr txBox="1"/>
          <p:nvPr/>
        </p:nvSpPr>
        <p:spPr>
          <a:xfrm>
            <a:off x="754786" y="3795776"/>
            <a:ext cx="2255520"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2A2522"/>
                </a:solidFill>
                <a:latin typeface="Arial"/>
                <a:cs typeface="Arial"/>
              </a:rPr>
              <a:t>werden</a:t>
            </a:r>
            <a:r>
              <a:rPr sz="1800" spc="110" dirty="0">
                <a:solidFill>
                  <a:srgbClr val="2A2522"/>
                </a:solidFill>
                <a:latin typeface="Arial"/>
                <a:cs typeface="Arial"/>
              </a:rPr>
              <a:t> </a:t>
            </a:r>
            <a:r>
              <a:rPr sz="1800" dirty="0">
                <a:solidFill>
                  <a:srgbClr val="2A2522"/>
                </a:solidFill>
                <a:latin typeface="Arial"/>
                <a:cs typeface="Arial"/>
              </a:rPr>
              <a:t>gebeten,</a:t>
            </a:r>
            <a:r>
              <a:rPr sz="1800" spc="105" dirty="0">
                <a:solidFill>
                  <a:srgbClr val="2A2522"/>
                </a:solidFill>
                <a:latin typeface="Arial"/>
                <a:cs typeface="Arial"/>
              </a:rPr>
              <a:t> </a:t>
            </a:r>
            <a:r>
              <a:rPr sz="1800" spc="-20" dirty="0">
                <a:solidFill>
                  <a:srgbClr val="2A2522"/>
                </a:solidFill>
                <a:latin typeface="Arial"/>
                <a:cs typeface="Arial"/>
              </a:rPr>
              <a:t>sich</a:t>
            </a:r>
            <a:endParaRPr sz="1800">
              <a:latin typeface="Arial"/>
              <a:cs typeface="Arial"/>
            </a:endParaRPr>
          </a:p>
        </p:txBody>
      </p:sp>
      <p:sp>
        <p:nvSpPr>
          <p:cNvPr id="7" name="object 7"/>
          <p:cNvSpPr txBox="1"/>
          <p:nvPr/>
        </p:nvSpPr>
        <p:spPr>
          <a:xfrm>
            <a:off x="3058032" y="3763390"/>
            <a:ext cx="6347460" cy="320040"/>
          </a:xfrm>
          <a:prstGeom prst="rect">
            <a:avLst/>
          </a:prstGeom>
          <a:solidFill>
            <a:srgbClr val="FFFF00"/>
          </a:solidFill>
        </p:spPr>
        <p:txBody>
          <a:bodyPr vert="horz" wrap="square" lIns="0" tIns="45085" rIns="0" bIns="0" rtlCol="0">
            <a:spAutoFit/>
          </a:bodyPr>
          <a:lstStyle/>
          <a:p>
            <a:pPr>
              <a:lnSpc>
                <a:spcPct val="100000"/>
              </a:lnSpc>
              <a:spcBef>
                <a:spcPts val="355"/>
              </a:spcBef>
            </a:pPr>
            <a:r>
              <a:rPr sz="1800" b="1" dirty="0">
                <a:solidFill>
                  <a:srgbClr val="2A2522"/>
                </a:solidFill>
                <a:latin typeface="Arial"/>
                <a:cs typeface="Arial"/>
              </a:rPr>
              <a:t>zeitnah</a:t>
            </a:r>
            <a:r>
              <a:rPr sz="1800" b="1" spc="-50" dirty="0">
                <a:solidFill>
                  <a:srgbClr val="2A2522"/>
                </a:solidFill>
                <a:latin typeface="Arial"/>
                <a:cs typeface="Arial"/>
              </a:rPr>
              <a:t> </a:t>
            </a:r>
            <a:r>
              <a:rPr sz="1800" b="1" dirty="0">
                <a:solidFill>
                  <a:srgbClr val="2A2522"/>
                </a:solidFill>
                <a:latin typeface="Arial"/>
                <a:cs typeface="Arial"/>
              </a:rPr>
              <a:t>an</a:t>
            </a:r>
            <a:r>
              <a:rPr sz="1800" b="1" spc="-55" dirty="0">
                <a:solidFill>
                  <a:srgbClr val="2A2522"/>
                </a:solidFill>
                <a:latin typeface="Arial"/>
                <a:cs typeface="Arial"/>
              </a:rPr>
              <a:t> </a:t>
            </a:r>
            <a:r>
              <a:rPr sz="1800" b="1" dirty="0">
                <a:solidFill>
                  <a:srgbClr val="2A2522"/>
                </a:solidFill>
                <a:latin typeface="Arial"/>
                <a:cs typeface="Arial"/>
              </a:rPr>
              <a:t>das</a:t>
            </a:r>
            <a:r>
              <a:rPr sz="1800" b="1" spc="-55" dirty="0">
                <a:solidFill>
                  <a:srgbClr val="2A2522"/>
                </a:solidFill>
                <a:latin typeface="Arial"/>
                <a:cs typeface="Arial"/>
              </a:rPr>
              <a:t> </a:t>
            </a:r>
            <a:r>
              <a:rPr sz="1800" b="1" dirty="0">
                <a:solidFill>
                  <a:srgbClr val="2A2522"/>
                </a:solidFill>
                <a:latin typeface="Arial"/>
                <a:cs typeface="Arial"/>
              </a:rPr>
              <a:t>zuständige</a:t>
            </a:r>
            <a:r>
              <a:rPr sz="1800" b="1" spc="-55" dirty="0">
                <a:solidFill>
                  <a:srgbClr val="2A2522"/>
                </a:solidFill>
                <a:latin typeface="Arial"/>
                <a:cs typeface="Arial"/>
              </a:rPr>
              <a:t> </a:t>
            </a:r>
            <a:r>
              <a:rPr sz="1800" b="1" dirty="0">
                <a:solidFill>
                  <a:srgbClr val="2A2522"/>
                </a:solidFill>
                <a:latin typeface="Arial"/>
                <a:cs typeface="Arial"/>
              </a:rPr>
              <a:t>Staatliche</a:t>
            </a:r>
            <a:r>
              <a:rPr sz="1800" b="1" spc="-45" dirty="0">
                <a:solidFill>
                  <a:srgbClr val="2A2522"/>
                </a:solidFill>
                <a:latin typeface="Arial"/>
                <a:cs typeface="Arial"/>
              </a:rPr>
              <a:t> </a:t>
            </a:r>
            <a:r>
              <a:rPr sz="1800" b="1" spc="-10" dirty="0">
                <a:solidFill>
                  <a:srgbClr val="2A2522"/>
                </a:solidFill>
                <a:latin typeface="Arial"/>
                <a:cs typeface="Arial"/>
              </a:rPr>
              <a:t>Schulamt</a:t>
            </a:r>
            <a:r>
              <a:rPr sz="1800" b="1" spc="-65" dirty="0">
                <a:solidFill>
                  <a:srgbClr val="2A2522"/>
                </a:solidFill>
                <a:latin typeface="Arial"/>
                <a:cs typeface="Arial"/>
              </a:rPr>
              <a:t> </a:t>
            </a:r>
            <a:r>
              <a:rPr sz="1800" b="1" dirty="0">
                <a:solidFill>
                  <a:srgbClr val="2A2522"/>
                </a:solidFill>
                <a:latin typeface="Arial"/>
                <a:cs typeface="Arial"/>
              </a:rPr>
              <a:t>zu</a:t>
            </a:r>
            <a:r>
              <a:rPr sz="1800" b="1" spc="-40" dirty="0">
                <a:solidFill>
                  <a:srgbClr val="2A2522"/>
                </a:solidFill>
                <a:latin typeface="Arial"/>
                <a:cs typeface="Arial"/>
              </a:rPr>
              <a:t> </a:t>
            </a:r>
            <a:r>
              <a:rPr sz="1800" b="1" spc="-10" dirty="0">
                <a:solidFill>
                  <a:srgbClr val="2A2522"/>
                </a:solidFill>
                <a:latin typeface="Arial"/>
                <a:cs typeface="Arial"/>
              </a:rPr>
              <a:t>wenden.</a:t>
            </a:r>
            <a:endParaRPr sz="1800">
              <a:latin typeface="Arial"/>
              <a:cs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96036" y="273507"/>
            <a:ext cx="4911090" cy="3532504"/>
          </a:xfrm>
          <a:prstGeom prst="rect">
            <a:avLst/>
          </a:prstGeom>
        </p:spPr>
        <p:txBody>
          <a:bodyPr vert="horz" wrap="square" lIns="0" tIns="99695" rIns="0" bIns="0" rtlCol="0">
            <a:spAutoFit/>
          </a:bodyPr>
          <a:lstStyle/>
          <a:p>
            <a:pPr marL="12700" marR="5080">
              <a:lnSpc>
                <a:spcPts val="5400"/>
              </a:lnSpc>
              <a:spcBef>
                <a:spcPts val="785"/>
              </a:spcBef>
            </a:pPr>
            <a:r>
              <a:rPr sz="5000" b="1" spc="140" dirty="0">
                <a:solidFill>
                  <a:srgbClr val="2A2522"/>
                </a:solidFill>
                <a:latin typeface="Times New Roman"/>
                <a:cs typeface="Times New Roman"/>
              </a:rPr>
              <a:t>Die </a:t>
            </a:r>
            <a:r>
              <a:rPr sz="5000" b="1" spc="170" dirty="0">
                <a:solidFill>
                  <a:srgbClr val="2A2522"/>
                </a:solidFill>
                <a:latin typeface="Times New Roman"/>
                <a:cs typeface="Times New Roman"/>
              </a:rPr>
              <a:t>weiterführenden </a:t>
            </a:r>
            <a:r>
              <a:rPr sz="5000" b="1" spc="130" dirty="0">
                <a:solidFill>
                  <a:srgbClr val="2A2522"/>
                </a:solidFill>
                <a:latin typeface="Times New Roman"/>
                <a:cs typeface="Times New Roman"/>
              </a:rPr>
              <a:t>Schularten</a:t>
            </a:r>
            <a:endParaRPr sz="5000">
              <a:latin typeface="Times New Roman"/>
              <a:cs typeface="Times New Roman"/>
            </a:endParaRPr>
          </a:p>
          <a:p>
            <a:pPr marL="12700" marR="937894">
              <a:lnSpc>
                <a:spcPts val="5400"/>
              </a:lnSpc>
              <a:spcBef>
                <a:spcPts val="5"/>
              </a:spcBef>
            </a:pPr>
            <a:r>
              <a:rPr sz="5000" b="1" spc="204" dirty="0">
                <a:solidFill>
                  <a:srgbClr val="2A2522"/>
                </a:solidFill>
                <a:latin typeface="Times New Roman"/>
                <a:cs typeface="Times New Roman"/>
              </a:rPr>
              <a:t>in</a:t>
            </a:r>
            <a:r>
              <a:rPr sz="5000" b="1" spc="-25" dirty="0">
                <a:solidFill>
                  <a:srgbClr val="2A2522"/>
                </a:solidFill>
                <a:latin typeface="Times New Roman"/>
                <a:cs typeface="Times New Roman"/>
              </a:rPr>
              <a:t> </a:t>
            </a:r>
            <a:r>
              <a:rPr sz="5000" b="1" spc="140" dirty="0">
                <a:solidFill>
                  <a:srgbClr val="2A2522"/>
                </a:solidFill>
                <a:latin typeface="Times New Roman"/>
                <a:cs typeface="Times New Roman"/>
              </a:rPr>
              <a:t>Baden-</a:t>
            </a:r>
            <a:r>
              <a:rPr sz="5000" b="1" spc="120" dirty="0">
                <a:solidFill>
                  <a:srgbClr val="2A2522"/>
                </a:solidFill>
                <a:latin typeface="Times New Roman"/>
                <a:cs typeface="Times New Roman"/>
              </a:rPr>
              <a:t>Württemberg</a:t>
            </a:r>
            <a:endParaRPr sz="5000">
              <a:latin typeface="Times New Roman"/>
              <a:cs typeface="Times New Roman"/>
            </a:endParaRPr>
          </a:p>
        </p:txBody>
      </p:sp>
      <p:pic>
        <p:nvPicPr>
          <p:cNvPr id="3" name="object 3" descr="Ein schwarzer Kasten enthält in gelber Schrift die Zahl 2, die von einer Sprechblase umrahmt wird."/>
          <p:cNvPicPr/>
          <p:nvPr/>
        </p:nvPicPr>
        <p:blipFill>
          <a:blip r:embed="rId2" cstate="print"/>
          <a:stretch>
            <a:fillRect/>
          </a:stretch>
        </p:blipFill>
        <p:spPr>
          <a:xfrm>
            <a:off x="5916676" y="0"/>
            <a:ext cx="6275324" cy="68580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727440" y="6232674"/>
            <a:ext cx="1059729" cy="307734"/>
          </a:xfrm>
          <a:prstGeom prst="rect">
            <a:avLst/>
          </a:prstGeom>
        </p:spPr>
      </p:pic>
      <p:pic>
        <p:nvPicPr>
          <p:cNvPr id="3" name="object 3"/>
          <p:cNvPicPr/>
          <p:nvPr/>
        </p:nvPicPr>
        <p:blipFill>
          <a:blip r:embed="rId3" cstate="print"/>
          <a:stretch>
            <a:fillRect/>
          </a:stretch>
        </p:blipFill>
        <p:spPr>
          <a:xfrm>
            <a:off x="407336" y="6222062"/>
            <a:ext cx="232498" cy="309660"/>
          </a:xfrm>
          <a:prstGeom prst="rect">
            <a:avLst/>
          </a:prstGeom>
        </p:spPr>
      </p:pic>
      <p:sp>
        <p:nvSpPr>
          <p:cNvPr id="4" name="object 4"/>
          <p:cNvSpPr txBox="1"/>
          <p:nvPr/>
        </p:nvSpPr>
        <p:spPr>
          <a:xfrm>
            <a:off x="7752333" y="6296659"/>
            <a:ext cx="3467735" cy="162560"/>
          </a:xfrm>
          <a:prstGeom prst="rect">
            <a:avLst/>
          </a:prstGeom>
        </p:spPr>
        <p:txBody>
          <a:bodyPr vert="horz" wrap="square" lIns="0" tIns="12700" rIns="0" bIns="0" rtlCol="0">
            <a:spAutoFit/>
          </a:bodyPr>
          <a:lstStyle/>
          <a:p>
            <a:pPr marL="12700">
              <a:lnSpc>
                <a:spcPct val="100000"/>
              </a:lnSpc>
              <a:spcBef>
                <a:spcPts val="100"/>
              </a:spcBef>
            </a:pPr>
            <a:r>
              <a:rPr sz="900" spc="10" dirty="0">
                <a:solidFill>
                  <a:srgbClr val="2A2522"/>
                </a:solidFill>
                <a:latin typeface="Arial"/>
                <a:cs typeface="Arial"/>
              </a:rPr>
              <a:t>Übergang von</a:t>
            </a:r>
            <a:r>
              <a:rPr sz="900" spc="25" dirty="0">
                <a:solidFill>
                  <a:srgbClr val="2A2522"/>
                </a:solidFill>
                <a:latin typeface="Arial"/>
                <a:cs typeface="Arial"/>
              </a:rPr>
              <a:t> </a:t>
            </a:r>
            <a:r>
              <a:rPr sz="900" spc="10" dirty="0">
                <a:solidFill>
                  <a:srgbClr val="2A2522"/>
                </a:solidFill>
                <a:latin typeface="Arial"/>
                <a:cs typeface="Arial"/>
              </a:rPr>
              <a:t>der Grundschule</a:t>
            </a:r>
            <a:r>
              <a:rPr sz="900" spc="35" dirty="0">
                <a:solidFill>
                  <a:srgbClr val="2A2522"/>
                </a:solidFill>
                <a:latin typeface="Arial"/>
                <a:cs typeface="Arial"/>
              </a:rPr>
              <a:t> </a:t>
            </a:r>
            <a:r>
              <a:rPr sz="900" spc="10" dirty="0">
                <a:solidFill>
                  <a:srgbClr val="2A2522"/>
                </a:solidFill>
                <a:latin typeface="Arial"/>
                <a:cs typeface="Arial"/>
              </a:rPr>
              <a:t>in die weiterführenden</a:t>
            </a:r>
            <a:r>
              <a:rPr sz="900" spc="15" dirty="0">
                <a:solidFill>
                  <a:srgbClr val="2A2522"/>
                </a:solidFill>
                <a:latin typeface="Arial"/>
                <a:cs typeface="Arial"/>
              </a:rPr>
              <a:t> </a:t>
            </a:r>
            <a:r>
              <a:rPr sz="900" spc="-10" dirty="0">
                <a:solidFill>
                  <a:srgbClr val="2A2522"/>
                </a:solidFill>
                <a:latin typeface="Arial"/>
                <a:cs typeface="Arial"/>
              </a:rPr>
              <a:t>Schularten</a:t>
            </a:r>
            <a:endParaRPr sz="900">
              <a:latin typeface="Arial"/>
              <a:cs typeface="Arial"/>
            </a:endParaRPr>
          </a:p>
        </p:txBody>
      </p:sp>
      <p:sp>
        <p:nvSpPr>
          <p:cNvPr id="5" name="object 5"/>
          <p:cNvSpPr txBox="1"/>
          <p:nvPr/>
        </p:nvSpPr>
        <p:spPr>
          <a:xfrm>
            <a:off x="11660251" y="6296659"/>
            <a:ext cx="137795" cy="162560"/>
          </a:xfrm>
          <a:prstGeom prst="rect">
            <a:avLst/>
          </a:prstGeom>
        </p:spPr>
        <p:txBody>
          <a:bodyPr vert="horz" wrap="square" lIns="0" tIns="12700" rIns="0" bIns="0" rtlCol="0">
            <a:spAutoFit/>
          </a:bodyPr>
          <a:lstStyle/>
          <a:p>
            <a:pPr marL="12700">
              <a:lnSpc>
                <a:spcPct val="100000"/>
              </a:lnSpc>
              <a:spcBef>
                <a:spcPts val="100"/>
              </a:spcBef>
            </a:pPr>
            <a:r>
              <a:rPr sz="900" spc="-40" dirty="0">
                <a:solidFill>
                  <a:srgbClr val="2A2522"/>
                </a:solidFill>
                <a:latin typeface="Arial"/>
                <a:cs typeface="Arial"/>
              </a:rPr>
              <a:t>13</a:t>
            </a:r>
            <a:endParaRPr sz="900">
              <a:latin typeface="Arial"/>
              <a:cs typeface="Arial"/>
            </a:endParaRPr>
          </a:p>
        </p:txBody>
      </p:sp>
      <p:sp>
        <p:nvSpPr>
          <p:cNvPr id="6" name="object 6"/>
          <p:cNvSpPr txBox="1"/>
          <p:nvPr/>
        </p:nvSpPr>
        <p:spPr>
          <a:xfrm>
            <a:off x="409448" y="3388232"/>
            <a:ext cx="11170285" cy="2218690"/>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2A2522"/>
                </a:solidFill>
                <a:latin typeface="Arial"/>
                <a:cs typeface="Arial"/>
              </a:rPr>
              <a:t>Alle</a:t>
            </a:r>
            <a:r>
              <a:rPr sz="1800" b="1" spc="-5" dirty="0">
                <a:solidFill>
                  <a:srgbClr val="2A2522"/>
                </a:solidFill>
                <a:latin typeface="Arial"/>
                <a:cs typeface="Arial"/>
              </a:rPr>
              <a:t> </a:t>
            </a:r>
            <a:r>
              <a:rPr sz="1800" b="1" dirty="0">
                <a:solidFill>
                  <a:srgbClr val="2A2522"/>
                </a:solidFill>
                <a:latin typeface="Arial"/>
                <a:cs typeface="Arial"/>
              </a:rPr>
              <a:t>weiterführenden</a:t>
            </a:r>
            <a:r>
              <a:rPr sz="1800" b="1" spc="-35" dirty="0">
                <a:solidFill>
                  <a:srgbClr val="2A2522"/>
                </a:solidFill>
                <a:latin typeface="Arial"/>
                <a:cs typeface="Arial"/>
              </a:rPr>
              <a:t> </a:t>
            </a:r>
            <a:r>
              <a:rPr sz="1800" b="1" spc="-10" dirty="0">
                <a:solidFill>
                  <a:srgbClr val="2A2522"/>
                </a:solidFill>
                <a:latin typeface="Arial"/>
                <a:cs typeface="Arial"/>
              </a:rPr>
              <a:t>Schularten</a:t>
            </a:r>
            <a:endParaRPr sz="1800">
              <a:latin typeface="Arial"/>
              <a:cs typeface="Arial"/>
            </a:endParaRPr>
          </a:p>
          <a:p>
            <a:pPr>
              <a:lnSpc>
                <a:spcPct val="100000"/>
              </a:lnSpc>
              <a:spcBef>
                <a:spcPts val="70"/>
              </a:spcBef>
            </a:pPr>
            <a:endParaRPr sz="1800">
              <a:latin typeface="Arial"/>
              <a:cs typeface="Arial"/>
            </a:endParaRPr>
          </a:p>
          <a:p>
            <a:pPr marL="626110" indent="-285115">
              <a:lnSpc>
                <a:spcPct val="100000"/>
              </a:lnSpc>
              <a:buChar char="•"/>
              <a:tabLst>
                <a:tab pos="626110" algn="l"/>
              </a:tabLst>
            </a:pPr>
            <a:r>
              <a:rPr sz="1800" dirty="0">
                <a:solidFill>
                  <a:srgbClr val="2A2522"/>
                </a:solidFill>
                <a:latin typeface="Arial"/>
                <a:cs typeface="Arial"/>
              </a:rPr>
              <a:t>fördern</a:t>
            </a:r>
            <a:r>
              <a:rPr sz="1800" spc="110" dirty="0">
                <a:solidFill>
                  <a:srgbClr val="2A2522"/>
                </a:solidFill>
                <a:latin typeface="Arial"/>
                <a:cs typeface="Arial"/>
              </a:rPr>
              <a:t> </a:t>
            </a:r>
            <a:r>
              <a:rPr sz="1800" dirty="0">
                <a:solidFill>
                  <a:srgbClr val="2A2522"/>
                </a:solidFill>
                <a:latin typeface="Arial"/>
                <a:cs typeface="Arial"/>
              </a:rPr>
              <a:t>Schülerinnen</a:t>
            </a:r>
            <a:r>
              <a:rPr sz="1800" spc="95" dirty="0">
                <a:solidFill>
                  <a:srgbClr val="2A2522"/>
                </a:solidFill>
                <a:latin typeface="Arial"/>
                <a:cs typeface="Arial"/>
              </a:rPr>
              <a:t> </a:t>
            </a:r>
            <a:r>
              <a:rPr sz="1800" dirty="0">
                <a:solidFill>
                  <a:srgbClr val="2A2522"/>
                </a:solidFill>
                <a:latin typeface="Arial"/>
                <a:cs typeface="Arial"/>
              </a:rPr>
              <a:t>und</a:t>
            </a:r>
            <a:r>
              <a:rPr sz="1800" spc="125" dirty="0">
                <a:solidFill>
                  <a:srgbClr val="2A2522"/>
                </a:solidFill>
                <a:latin typeface="Arial"/>
                <a:cs typeface="Arial"/>
              </a:rPr>
              <a:t> </a:t>
            </a:r>
            <a:r>
              <a:rPr sz="1800" dirty="0">
                <a:solidFill>
                  <a:srgbClr val="2A2522"/>
                </a:solidFill>
                <a:latin typeface="Arial"/>
                <a:cs typeface="Arial"/>
              </a:rPr>
              <a:t>Schüler</a:t>
            </a:r>
            <a:r>
              <a:rPr sz="1800" spc="145" dirty="0">
                <a:solidFill>
                  <a:srgbClr val="2A2522"/>
                </a:solidFill>
                <a:latin typeface="Arial"/>
                <a:cs typeface="Arial"/>
              </a:rPr>
              <a:t> </a:t>
            </a:r>
            <a:r>
              <a:rPr sz="1800" dirty="0">
                <a:solidFill>
                  <a:srgbClr val="2A2522"/>
                </a:solidFill>
                <a:latin typeface="Arial"/>
                <a:cs typeface="Arial"/>
              </a:rPr>
              <a:t>auf</a:t>
            </a:r>
            <a:r>
              <a:rPr sz="1800" spc="125" dirty="0">
                <a:solidFill>
                  <a:srgbClr val="2A2522"/>
                </a:solidFill>
                <a:latin typeface="Arial"/>
                <a:cs typeface="Arial"/>
              </a:rPr>
              <a:t> </a:t>
            </a:r>
            <a:r>
              <a:rPr sz="1800" dirty="0">
                <a:solidFill>
                  <a:srgbClr val="2A2522"/>
                </a:solidFill>
                <a:latin typeface="Arial"/>
                <a:cs typeface="Arial"/>
              </a:rPr>
              <a:t>ihrem</a:t>
            </a:r>
            <a:r>
              <a:rPr sz="1800" spc="120" dirty="0">
                <a:solidFill>
                  <a:srgbClr val="2A2522"/>
                </a:solidFill>
                <a:latin typeface="Arial"/>
                <a:cs typeface="Arial"/>
              </a:rPr>
              <a:t> </a:t>
            </a:r>
            <a:r>
              <a:rPr sz="1800" dirty="0">
                <a:solidFill>
                  <a:srgbClr val="2A2522"/>
                </a:solidFill>
                <a:latin typeface="Arial"/>
                <a:cs typeface="Arial"/>
              </a:rPr>
              <a:t>Leistungsstand</a:t>
            </a:r>
            <a:r>
              <a:rPr sz="1800" spc="130" dirty="0">
                <a:solidFill>
                  <a:srgbClr val="2A2522"/>
                </a:solidFill>
                <a:latin typeface="Arial"/>
                <a:cs typeface="Arial"/>
              </a:rPr>
              <a:t> </a:t>
            </a:r>
            <a:r>
              <a:rPr sz="1800" dirty="0">
                <a:solidFill>
                  <a:srgbClr val="2A2522"/>
                </a:solidFill>
                <a:latin typeface="Arial"/>
                <a:cs typeface="Arial"/>
              </a:rPr>
              <a:t>und</a:t>
            </a:r>
            <a:r>
              <a:rPr sz="1800" spc="125" dirty="0">
                <a:solidFill>
                  <a:srgbClr val="2A2522"/>
                </a:solidFill>
                <a:latin typeface="Arial"/>
                <a:cs typeface="Arial"/>
              </a:rPr>
              <a:t> </a:t>
            </a:r>
            <a:r>
              <a:rPr sz="1800" dirty="0">
                <a:solidFill>
                  <a:srgbClr val="2A2522"/>
                </a:solidFill>
                <a:latin typeface="Arial"/>
                <a:cs typeface="Arial"/>
              </a:rPr>
              <a:t>geben</a:t>
            </a:r>
            <a:r>
              <a:rPr sz="1800" spc="105" dirty="0">
                <a:solidFill>
                  <a:srgbClr val="2A2522"/>
                </a:solidFill>
                <a:latin typeface="Arial"/>
                <a:cs typeface="Arial"/>
              </a:rPr>
              <a:t> </a:t>
            </a:r>
            <a:r>
              <a:rPr sz="1800" dirty="0">
                <a:solidFill>
                  <a:srgbClr val="2A2522"/>
                </a:solidFill>
                <a:latin typeface="Arial"/>
                <a:cs typeface="Arial"/>
              </a:rPr>
              <a:t>eine</a:t>
            </a:r>
            <a:r>
              <a:rPr sz="1800" spc="110" dirty="0">
                <a:solidFill>
                  <a:srgbClr val="2A2522"/>
                </a:solidFill>
                <a:latin typeface="Arial"/>
                <a:cs typeface="Arial"/>
              </a:rPr>
              <a:t> </a:t>
            </a:r>
            <a:r>
              <a:rPr sz="1800" dirty="0">
                <a:solidFill>
                  <a:srgbClr val="2A2522"/>
                </a:solidFill>
                <a:latin typeface="Arial"/>
                <a:cs typeface="Arial"/>
              </a:rPr>
              <a:t>Rückmeldung</a:t>
            </a:r>
            <a:r>
              <a:rPr sz="1800" spc="125" dirty="0">
                <a:solidFill>
                  <a:srgbClr val="2A2522"/>
                </a:solidFill>
                <a:latin typeface="Arial"/>
                <a:cs typeface="Arial"/>
              </a:rPr>
              <a:t> </a:t>
            </a:r>
            <a:r>
              <a:rPr sz="1800" dirty="0">
                <a:solidFill>
                  <a:srgbClr val="2A2522"/>
                </a:solidFill>
                <a:latin typeface="Arial"/>
                <a:cs typeface="Arial"/>
              </a:rPr>
              <a:t>zu</a:t>
            </a:r>
            <a:r>
              <a:rPr sz="1800" spc="150" dirty="0">
                <a:solidFill>
                  <a:srgbClr val="2A2522"/>
                </a:solidFill>
                <a:latin typeface="Arial"/>
                <a:cs typeface="Arial"/>
              </a:rPr>
              <a:t> </a:t>
            </a:r>
            <a:r>
              <a:rPr sz="1800" spc="-10" dirty="0">
                <a:solidFill>
                  <a:srgbClr val="2A2522"/>
                </a:solidFill>
                <a:latin typeface="Arial"/>
                <a:cs typeface="Arial"/>
              </a:rPr>
              <a:t>diesem.</a:t>
            </a:r>
            <a:endParaRPr sz="1800">
              <a:latin typeface="Arial"/>
              <a:cs typeface="Arial"/>
            </a:endParaRPr>
          </a:p>
          <a:p>
            <a:pPr marL="626110" indent="-285115">
              <a:lnSpc>
                <a:spcPct val="100000"/>
              </a:lnSpc>
              <a:spcBef>
                <a:spcPts val="5"/>
              </a:spcBef>
              <a:buChar char="•"/>
              <a:tabLst>
                <a:tab pos="626110" algn="l"/>
              </a:tabLst>
            </a:pPr>
            <a:r>
              <a:rPr sz="1800" dirty="0">
                <a:solidFill>
                  <a:srgbClr val="2A2522"/>
                </a:solidFill>
                <a:latin typeface="Arial"/>
                <a:cs typeface="Arial"/>
              </a:rPr>
              <a:t>begleiten</a:t>
            </a:r>
            <a:r>
              <a:rPr sz="1800" spc="170" dirty="0">
                <a:solidFill>
                  <a:srgbClr val="2A2522"/>
                </a:solidFill>
                <a:latin typeface="Arial"/>
                <a:cs typeface="Arial"/>
              </a:rPr>
              <a:t> </a:t>
            </a:r>
            <a:r>
              <a:rPr sz="1800" dirty="0">
                <a:solidFill>
                  <a:srgbClr val="2A2522"/>
                </a:solidFill>
                <a:latin typeface="Arial"/>
                <a:cs typeface="Arial"/>
              </a:rPr>
              <a:t>Schülerinnen</a:t>
            </a:r>
            <a:r>
              <a:rPr sz="1800" spc="175" dirty="0">
                <a:solidFill>
                  <a:srgbClr val="2A2522"/>
                </a:solidFill>
                <a:latin typeface="Arial"/>
                <a:cs typeface="Arial"/>
              </a:rPr>
              <a:t> </a:t>
            </a:r>
            <a:r>
              <a:rPr sz="1800" dirty="0">
                <a:solidFill>
                  <a:srgbClr val="2A2522"/>
                </a:solidFill>
                <a:latin typeface="Arial"/>
                <a:cs typeface="Arial"/>
              </a:rPr>
              <a:t>und</a:t>
            </a:r>
            <a:r>
              <a:rPr sz="1800" spc="195" dirty="0">
                <a:solidFill>
                  <a:srgbClr val="2A2522"/>
                </a:solidFill>
                <a:latin typeface="Arial"/>
                <a:cs typeface="Arial"/>
              </a:rPr>
              <a:t> </a:t>
            </a:r>
            <a:r>
              <a:rPr sz="1800" dirty="0">
                <a:solidFill>
                  <a:srgbClr val="2A2522"/>
                </a:solidFill>
                <a:latin typeface="Arial"/>
                <a:cs typeface="Arial"/>
              </a:rPr>
              <a:t>Schüler</a:t>
            </a:r>
            <a:r>
              <a:rPr sz="1800" spc="195" dirty="0">
                <a:solidFill>
                  <a:srgbClr val="2A2522"/>
                </a:solidFill>
                <a:latin typeface="Arial"/>
                <a:cs typeface="Arial"/>
              </a:rPr>
              <a:t> </a:t>
            </a:r>
            <a:r>
              <a:rPr sz="1800" dirty="0">
                <a:solidFill>
                  <a:srgbClr val="2A2522"/>
                </a:solidFill>
                <a:latin typeface="Arial"/>
                <a:cs typeface="Arial"/>
              </a:rPr>
              <a:t>durch</a:t>
            </a:r>
            <a:r>
              <a:rPr sz="1800" spc="204" dirty="0">
                <a:solidFill>
                  <a:srgbClr val="2A2522"/>
                </a:solidFill>
                <a:latin typeface="Arial"/>
                <a:cs typeface="Arial"/>
              </a:rPr>
              <a:t> </a:t>
            </a:r>
            <a:r>
              <a:rPr sz="1800" spc="-10" dirty="0">
                <a:solidFill>
                  <a:srgbClr val="2A2522"/>
                </a:solidFill>
                <a:latin typeface="Arial"/>
                <a:cs typeface="Arial"/>
              </a:rPr>
              <a:t>Mentoring.</a:t>
            </a:r>
            <a:endParaRPr sz="1800">
              <a:latin typeface="Arial"/>
              <a:cs typeface="Arial"/>
            </a:endParaRPr>
          </a:p>
          <a:p>
            <a:pPr marL="626110" indent="-285115">
              <a:lnSpc>
                <a:spcPct val="100000"/>
              </a:lnSpc>
              <a:buChar char="•"/>
              <a:tabLst>
                <a:tab pos="626110" algn="l"/>
              </a:tabLst>
            </a:pPr>
            <a:r>
              <a:rPr sz="1800" dirty="0">
                <a:solidFill>
                  <a:srgbClr val="2A2522"/>
                </a:solidFill>
                <a:latin typeface="Arial"/>
                <a:cs typeface="Arial"/>
              </a:rPr>
              <a:t>bieten</a:t>
            </a:r>
            <a:r>
              <a:rPr sz="1800" spc="200" dirty="0">
                <a:solidFill>
                  <a:srgbClr val="2A2522"/>
                </a:solidFill>
                <a:latin typeface="Arial"/>
                <a:cs typeface="Arial"/>
              </a:rPr>
              <a:t> </a:t>
            </a:r>
            <a:r>
              <a:rPr sz="1800" dirty="0">
                <a:solidFill>
                  <a:srgbClr val="2A2522"/>
                </a:solidFill>
                <a:latin typeface="Arial"/>
                <a:cs typeface="Arial"/>
              </a:rPr>
              <a:t>die</a:t>
            </a:r>
            <a:r>
              <a:rPr sz="1800" spc="200" dirty="0">
                <a:solidFill>
                  <a:srgbClr val="2A2522"/>
                </a:solidFill>
                <a:latin typeface="Arial"/>
                <a:cs typeface="Arial"/>
              </a:rPr>
              <a:t> </a:t>
            </a:r>
            <a:r>
              <a:rPr sz="1800" dirty="0">
                <a:solidFill>
                  <a:srgbClr val="2A2522"/>
                </a:solidFill>
                <a:latin typeface="Arial"/>
                <a:cs typeface="Arial"/>
              </a:rPr>
              <a:t>Berufliche</a:t>
            </a:r>
            <a:r>
              <a:rPr sz="1800" spc="229" dirty="0">
                <a:solidFill>
                  <a:srgbClr val="2A2522"/>
                </a:solidFill>
                <a:latin typeface="Arial"/>
                <a:cs typeface="Arial"/>
              </a:rPr>
              <a:t> </a:t>
            </a:r>
            <a:r>
              <a:rPr sz="1800" dirty="0">
                <a:solidFill>
                  <a:srgbClr val="2A2522"/>
                </a:solidFill>
                <a:latin typeface="Arial"/>
                <a:cs typeface="Arial"/>
              </a:rPr>
              <a:t>Orientierung</a:t>
            </a:r>
            <a:r>
              <a:rPr sz="1800" spc="210" dirty="0">
                <a:solidFill>
                  <a:srgbClr val="2A2522"/>
                </a:solidFill>
                <a:latin typeface="Arial"/>
                <a:cs typeface="Arial"/>
              </a:rPr>
              <a:t> </a:t>
            </a:r>
            <a:r>
              <a:rPr sz="1800" spc="-25" dirty="0">
                <a:solidFill>
                  <a:srgbClr val="2A2522"/>
                </a:solidFill>
                <a:latin typeface="Arial"/>
                <a:cs typeface="Arial"/>
              </a:rPr>
              <a:t>an.</a:t>
            </a:r>
            <a:endParaRPr sz="1800">
              <a:latin typeface="Arial"/>
              <a:cs typeface="Arial"/>
            </a:endParaRPr>
          </a:p>
          <a:p>
            <a:pPr marL="626110" indent="-285115">
              <a:lnSpc>
                <a:spcPct val="100000"/>
              </a:lnSpc>
              <a:buChar char="•"/>
              <a:tabLst>
                <a:tab pos="626110" algn="l"/>
              </a:tabLst>
            </a:pPr>
            <a:r>
              <a:rPr sz="1800" spc="10" dirty="0">
                <a:solidFill>
                  <a:srgbClr val="2A2522"/>
                </a:solidFill>
                <a:latin typeface="Arial"/>
                <a:cs typeface="Arial"/>
              </a:rPr>
              <a:t>bieten</a:t>
            </a:r>
            <a:r>
              <a:rPr sz="1800" spc="210" dirty="0">
                <a:solidFill>
                  <a:srgbClr val="2A2522"/>
                </a:solidFill>
                <a:latin typeface="Arial"/>
                <a:cs typeface="Arial"/>
              </a:rPr>
              <a:t> </a:t>
            </a:r>
            <a:r>
              <a:rPr sz="1800" spc="10" dirty="0">
                <a:solidFill>
                  <a:srgbClr val="2A2522"/>
                </a:solidFill>
                <a:latin typeface="Arial"/>
                <a:cs typeface="Arial"/>
              </a:rPr>
              <a:t>inklusive</a:t>
            </a:r>
            <a:r>
              <a:rPr sz="1800" spc="240" dirty="0">
                <a:solidFill>
                  <a:srgbClr val="2A2522"/>
                </a:solidFill>
                <a:latin typeface="Arial"/>
                <a:cs typeface="Arial"/>
              </a:rPr>
              <a:t> </a:t>
            </a:r>
            <a:r>
              <a:rPr sz="1800" spc="10" dirty="0">
                <a:solidFill>
                  <a:srgbClr val="2A2522"/>
                </a:solidFill>
                <a:latin typeface="Arial"/>
                <a:cs typeface="Arial"/>
              </a:rPr>
              <a:t>Bildungsangebote</a:t>
            </a:r>
            <a:r>
              <a:rPr sz="1800" spc="220" dirty="0">
                <a:solidFill>
                  <a:srgbClr val="2A2522"/>
                </a:solidFill>
                <a:latin typeface="Arial"/>
                <a:cs typeface="Arial"/>
              </a:rPr>
              <a:t> </a:t>
            </a:r>
            <a:r>
              <a:rPr sz="1800" spc="-25" dirty="0">
                <a:solidFill>
                  <a:srgbClr val="2A2522"/>
                </a:solidFill>
                <a:latin typeface="Arial"/>
                <a:cs typeface="Arial"/>
              </a:rPr>
              <a:t>an.</a:t>
            </a:r>
            <a:endParaRPr sz="1800">
              <a:latin typeface="Arial"/>
              <a:cs typeface="Arial"/>
            </a:endParaRPr>
          </a:p>
          <a:p>
            <a:pPr marL="626110" indent="-285115">
              <a:lnSpc>
                <a:spcPct val="100000"/>
              </a:lnSpc>
              <a:buChar char="•"/>
              <a:tabLst>
                <a:tab pos="626110" algn="l"/>
              </a:tabLst>
            </a:pPr>
            <a:r>
              <a:rPr sz="1800" spc="20" dirty="0">
                <a:solidFill>
                  <a:srgbClr val="2A2522"/>
                </a:solidFill>
                <a:latin typeface="Arial"/>
                <a:cs typeface="Arial"/>
              </a:rPr>
              <a:t>unterrichten</a:t>
            </a:r>
            <a:r>
              <a:rPr sz="1800" spc="35" dirty="0">
                <a:solidFill>
                  <a:srgbClr val="2A2522"/>
                </a:solidFill>
                <a:latin typeface="Arial"/>
                <a:cs typeface="Arial"/>
              </a:rPr>
              <a:t> </a:t>
            </a:r>
            <a:r>
              <a:rPr sz="1800" spc="20" dirty="0">
                <a:solidFill>
                  <a:srgbClr val="2A2522"/>
                </a:solidFill>
                <a:latin typeface="Arial"/>
                <a:cs typeface="Arial"/>
              </a:rPr>
              <a:t>das</a:t>
            </a:r>
            <a:r>
              <a:rPr sz="1800" spc="65" dirty="0">
                <a:solidFill>
                  <a:srgbClr val="2A2522"/>
                </a:solidFill>
                <a:latin typeface="Arial"/>
                <a:cs typeface="Arial"/>
              </a:rPr>
              <a:t> </a:t>
            </a:r>
            <a:r>
              <a:rPr sz="1800" spc="10" dirty="0">
                <a:solidFill>
                  <a:srgbClr val="2A2522"/>
                </a:solidFill>
                <a:latin typeface="Arial"/>
                <a:cs typeface="Arial"/>
              </a:rPr>
              <a:t>Fach</a:t>
            </a:r>
            <a:r>
              <a:rPr sz="1800" spc="50" dirty="0">
                <a:solidFill>
                  <a:srgbClr val="2A2522"/>
                </a:solidFill>
                <a:latin typeface="Arial"/>
                <a:cs typeface="Arial"/>
              </a:rPr>
              <a:t> </a:t>
            </a:r>
            <a:r>
              <a:rPr sz="1800" spc="20" dirty="0">
                <a:solidFill>
                  <a:srgbClr val="2A2522"/>
                </a:solidFill>
                <a:latin typeface="Arial"/>
                <a:cs typeface="Arial"/>
              </a:rPr>
              <a:t>Informatik</a:t>
            </a:r>
            <a:r>
              <a:rPr sz="1800" spc="65" dirty="0">
                <a:solidFill>
                  <a:srgbClr val="2A2522"/>
                </a:solidFill>
                <a:latin typeface="Arial"/>
                <a:cs typeface="Arial"/>
              </a:rPr>
              <a:t> </a:t>
            </a:r>
            <a:r>
              <a:rPr sz="1800" spc="20" dirty="0">
                <a:solidFill>
                  <a:srgbClr val="2A2522"/>
                </a:solidFill>
                <a:latin typeface="Arial"/>
                <a:cs typeface="Arial"/>
              </a:rPr>
              <a:t>und</a:t>
            </a:r>
            <a:r>
              <a:rPr sz="1800" spc="60" dirty="0">
                <a:solidFill>
                  <a:srgbClr val="2A2522"/>
                </a:solidFill>
                <a:latin typeface="Arial"/>
                <a:cs typeface="Arial"/>
              </a:rPr>
              <a:t> </a:t>
            </a:r>
            <a:r>
              <a:rPr sz="1800" spc="-10" dirty="0">
                <a:solidFill>
                  <a:srgbClr val="2A2522"/>
                </a:solidFill>
                <a:latin typeface="Arial"/>
                <a:cs typeface="Arial"/>
              </a:rPr>
              <a:t>Medienbildung.</a:t>
            </a:r>
            <a:endParaRPr sz="1800">
              <a:latin typeface="Arial"/>
              <a:cs typeface="Arial"/>
            </a:endParaRPr>
          </a:p>
          <a:p>
            <a:pPr marL="626110" indent="-285115">
              <a:lnSpc>
                <a:spcPct val="100000"/>
              </a:lnSpc>
              <a:buChar char="•"/>
              <a:tabLst>
                <a:tab pos="626110" algn="l"/>
              </a:tabLst>
            </a:pPr>
            <a:r>
              <a:rPr sz="1800" dirty="0">
                <a:solidFill>
                  <a:srgbClr val="2A2522"/>
                </a:solidFill>
                <a:latin typeface="Arial"/>
                <a:cs typeface="Arial"/>
              </a:rPr>
              <a:t>sichern</a:t>
            </a:r>
            <a:r>
              <a:rPr sz="1800" spc="120" dirty="0">
                <a:solidFill>
                  <a:srgbClr val="2A2522"/>
                </a:solidFill>
                <a:latin typeface="Arial"/>
                <a:cs typeface="Arial"/>
              </a:rPr>
              <a:t> </a:t>
            </a:r>
            <a:r>
              <a:rPr sz="1800" dirty="0">
                <a:solidFill>
                  <a:srgbClr val="2A2522"/>
                </a:solidFill>
                <a:latin typeface="Arial"/>
                <a:cs typeface="Arial"/>
              </a:rPr>
              <a:t>eine</a:t>
            </a:r>
            <a:r>
              <a:rPr sz="1800" spc="105" dirty="0">
                <a:solidFill>
                  <a:srgbClr val="2A2522"/>
                </a:solidFill>
                <a:latin typeface="Arial"/>
                <a:cs typeface="Arial"/>
              </a:rPr>
              <a:t> </a:t>
            </a:r>
            <a:r>
              <a:rPr sz="1800" spc="-10" dirty="0">
                <a:solidFill>
                  <a:srgbClr val="2A2522"/>
                </a:solidFill>
                <a:latin typeface="Arial"/>
                <a:cs typeface="Arial"/>
              </a:rPr>
              <a:t>Anschlussmöglichkeit.</a:t>
            </a:r>
            <a:endParaRPr sz="1800">
              <a:latin typeface="Arial"/>
              <a:cs typeface="Arial"/>
            </a:endParaRPr>
          </a:p>
        </p:txBody>
      </p:sp>
      <p:sp>
        <p:nvSpPr>
          <p:cNvPr id="7" name="object 7"/>
          <p:cNvSpPr/>
          <p:nvPr/>
        </p:nvSpPr>
        <p:spPr>
          <a:xfrm>
            <a:off x="0" y="0"/>
            <a:ext cx="3044190" cy="3060065"/>
          </a:xfrm>
          <a:custGeom>
            <a:avLst/>
            <a:gdLst/>
            <a:ahLst/>
            <a:cxnLst/>
            <a:rect l="l" t="t" r="r" b="b"/>
            <a:pathLst>
              <a:path w="3044190" h="3060065">
                <a:moveTo>
                  <a:pt x="0" y="3059937"/>
                </a:moveTo>
                <a:lnTo>
                  <a:pt x="3044062" y="3059937"/>
                </a:lnTo>
                <a:lnTo>
                  <a:pt x="3044062" y="0"/>
                </a:lnTo>
                <a:lnTo>
                  <a:pt x="0" y="0"/>
                </a:lnTo>
                <a:lnTo>
                  <a:pt x="0" y="3059937"/>
                </a:lnTo>
                <a:close/>
              </a:path>
            </a:pathLst>
          </a:custGeom>
          <a:solidFill>
            <a:srgbClr val="FFFB00"/>
          </a:solidFill>
        </p:spPr>
        <p:txBody>
          <a:bodyPr wrap="square" lIns="0" tIns="0" rIns="0" bIns="0" rtlCol="0"/>
          <a:lstStyle/>
          <a:p>
            <a:endParaRPr/>
          </a:p>
        </p:txBody>
      </p:sp>
      <p:sp>
        <p:nvSpPr>
          <p:cNvPr id="8" name="object 8"/>
          <p:cNvSpPr txBox="1"/>
          <p:nvPr/>
        </p:nvSpPr>
        <p:spPr>
          <a:xfrm>
            <a:off x="206451" y="1298270"/>
            <a:ext cx="2679065" cy="836294"/>
          </a:xfrm>
          <a:prstGeom prst="rect">
            <a:avLst/>
          </a:prstGeom>
        </p:spPr>
        <p:txBody>
          <a:bodyPr vert="horz" wrap="square" lIns="0" tIns="60325" rIns="0" bIns="0" rtlCol="0">
            <a:spAutoFit/>
          </a:bodyPr>
          <a:lstStyle/>
          <a:p>
            <a:pPr marL="308610" marR="5080" indent="-296545">
              <a:lnSpc>
                <a:spcPts val="3030"/>
              </a:lnSpc>
              <a:spcBef>
                <a:spcPts val="475"/>
              </a:spcBef>
            </a:pPr>
            <a:r>
              <a:rPr sz="2800" b="1" spc="65" dirty="0">
                <a:solidFill>
                  <a:srgbClr val="2A2522"/>
                </a:solidFill>
                <a:latin typeface="Times New Roman"/>
                <a:cs typeface="Times New Roman"/>
              </a:rPr>
              <a:t>Werkrealschule, </a:t>
            </a:r>
            <a:r>
              <a:rPr sz="2800" b="1" spc="85" dirty="0">
                <a:solidFill>
                  <a:srgbClr val="2A2522"/>
                </a:solidFill>
                <a:latin typeface="Times New Roman"/>
                <a:cs typeface="Times New Roman"/>
              </a:rPr>
              <a:t>Hauptschule</a:t>
            </a:r>
            <a:endParaRPr sz="2800">
              <a:latin typeface="Times New Roman"/>
              <a:cs typeface="Times New Roman"/>
            </a:endParaRPr>
          </a:p>
        </p:txBody>
      </p:sp>
      <p:sp>
        <p:nvSpPr>
          <p:cNvPr id="9" name="object 9"/>
          <p:cNvSpPr/>
          <p:nvPr/>
        </p:nvSpPr>
        <p:spPr>
          <a:xfrm>
            <a:off x="3044063" y="0"/>
            <a:ext cx="3060065" cy="3060065"/>
          </a:xfrm>
          <a:custGeom>
            <a:avLst/>
            <a:gdLst/>
            <a:ahLst/>
            <a:cxnLst/>
            <a:rect l="l" t="t" r="r" b="b"/>
            <a:pathLst>
              <a:path w="3060065" h="3060065">
                <a:moveTo>
                  <a:pt x="0" y="3059937"/>
                </a:moveTo>
                <a:lnTo>
                  <a:pt x="3059937" y="3059937"/>
                </a:lnTo>
                <a:lnTo>
                  <a:pt x="3059937" y="0"/>
                </a:lnTo>
                <a:lnTo>
                  <a:pt x="0" y="0"/>
                </a:lnTo>
                <a:lnTo>
                  <a:pt x="0" y="3059937"/>
                </a:lnTo>
                <a:close/>
              </a:path>
            </a:pathLst>
          </a:custGeom>
          <a:ln w="12700">
            <a:solidFill>
              <a:srgbClr val="6C6B00"/>
            </a:solidFill>
          </a:ln>
        </p:spPr>
        <p:txBody>
          <a:bodyPr wrap="square" lIns="0" tIns="0" rIns="0" bIns="0" rtlCol="0"/>
          <a:lstStyle/>
          <a:p>
            <a:endParaRPr/>
          </a:p>
        </p:txBody>
      </p:sp>
      <p:sp>
        <p:nvSpPr>
          <p:cNvPr id="10" name="object 10"/>
          <p:cNvSpPr txBox="1"/>
          <p:nvPr/>
        </p:nvSpPr>
        <p:spPr>
          <a:xfrm>
            <a:off x="3044063" y="0"/>
            <a:ext cx="3044190" cy="3060065"/>
          </a:xfrm>
          <a:prstGeom prst="rect">
            <a:avLst/>
          </a:prstGeom>
          <a:solidFill>
            <a:srgbClr val="2A2522"/>
          </a:solidFill>
        </p:spPr>
        <p:txBody>
          <a:bodyPr vert="horz" wrap="square" lIns="0" tIns="0" rIns="0" bIns="0" rtlCol="0">
            <a:spAutoFit/>
          </a:bodyPr>
          <a:lstStyle/>
          <a:p>
            <a:pPr>
              <a:lnSpc>
                <a:spcPct val="100000"/>
              </a:lnSpc>
            </a:pPr>
            <a:endParaRPr sz="2800">
              <a:latin typeface="Times New Roman"/>
              <a:cs typeface="Times New Roman"/>
            </a:endParaRPr>
          </a:p>
          <a:p>
            <a:pPr>
              <a:lnSpc>
                <a:spcPct val="100000"/>
              </a:lnSpc>
            </a:pPr>
            <a:endParaRPr sz="2800">
              <a:latin typeface="Times New Roman"/>
              <a:cs typeface="Times New Roman"/>
            </a:endParaRPr>
          </a:p>
          <a:p>
            <a:pPr>
              <a:lnSpc>
                <a:spcPct val="100000"/>
              </a:lnSpc>
              <a:spcBef>
                <a:spcPts val="660"/>
              </a:spcBef>
            </a:pPr>
            <a:endParaRPr sz="2800">
              <a:latin typeface="Times New Roman"/>
              <a:cs typeface="Times New Roman"/>
            </a:endParaRPr>
          </a:p>
          <a:p>
            <a:pPr marL="610870">
              <a:lnSpc>
                <a:spcPct val="100000"/>
              </a:lnSpc>
            </a:pPr>
            <a:r>
              <a:rPr sz="2800" b="1" spc="80" dirty="0">
                <a:solidFill>
                  <a:srgbClr val="FFFB00"/>
                </a:solidFill>
                <a:latin typeface="Times New Roman"/>
                <a:cs typeface="Times New Roman"/>
              </a:rPr>
              <a:t>Realschule</a:t>
            </a:r>
            <a:endParaRPr sz="2800">
              <a:latin typeface="Times New Roman"/>
              <a:cs typeface="Times New Roman"/>
            </a:endParaRPr>
          </a:p>
        </p:txBody>
      </p:sp>
      <p:sp>
        <p:nvSpPr>
          <p:cNvPr id="11" name="object 11"/>
          <p:cNvSpPr txBox="1"/>
          <p:nvPr/>
        </p:nvSpPr>
        <p:spPr>
          <a:xfrm>
            <a:off x="6087998" y="0"/>
            <a:ext cx="3044190" cy="3060065"/>
          </a:xfrm>
          <a:prstGeom prst="rect">
            <a:avLst/>
          </a:prstGeom>
          <a:solidFill>
            <a:srgbClr val="FFFB00"/>
          </a:solidFill>
        </p:spPr>
        <p:txBody>
          <a:bodyPr vert="horz" wrap="square" lIns="0" tIns="0" rIns="0" bIns="0" rtlCol="0">
            <a:spAutoFit/>
          </a:bodyPr>
          <a:lstStyle/>
          <a:p>
            <a:pPr>
              <a:lnSpc>
                <a:spcPct val="100000"/>
              </a:lnSpc>
            </a:pPr>
            <a:endParaRPr sz="2800">
              <a:latin typeface="Times New Roman"/>
              <a:cs typeface="Times New Roman"/>
            </a:endParaRPr>
          </a:p>
          <a:p>
            <a:pPr>
              <a:lnSpc>
                <a:spcPct val="100000"/>
              </a:lnSpc>
            </a:pPr>
            <a:endParaRPr sz="2800">
              <a:latin typeface="Times New Roman"/>
              <a:cs typeface="Times New Roman"/>
            </a:endParaRPr>
          </a:p>
          <a:p>
            <a:pPr>
              <a:lnSpc>
                <a:spcPct val="100000"/>
              </a:lnSpc>
              <a:spcBef>
                <a:spcPts val="660"/>
              </a:spcBef>
            </a:pPr>
            <a:endParaRPr sz="2800">
              <a:latin typeface="Times New Roman"/>
              <a:cs typeface="Times New Roman"/>
            </a:endParaRPr>
          </a:p>
          <a:p>
            <a:pPr marL="553085">
              <a:lnSpc>
                <a:spcPct val="100000"/>
              </a:lnSpc>
            </a:pPr>
            <a:r>
              <a:rPr sz="2800" b="1" spc="70" dirty="0">
                <a:solidFill>
                  <a:srgbClr val="2A2522"/>
                </a:solidFill>
                <a:latin typeface="Times New Roman"/>
                <a:cs typeface="Times New Roman"/>
              </a:rPr>
              <a:t>Gymnasium</a:t>
            </a:r>
            <a:endParaRPr sz="2800">
              <a:latin typeface="Times New Roman"/>
              <a:cs typeface="Times New Roman"/>
            </a:endParaRPr>
          </a:p>
        </p:txBody>
      </p:sp>
      <p:sp>
        <p:nvSpPr>
          <p:cNvPr id="12" name="object 12"/>
          <p:cNvSpPr/>
          <p:nvPr/>
        </p:nvSpPr>
        <p:spPr>
          <a:xfrm>
            <a:off x="9132061" y="0"/>
            <a:ext cx="3060065" cy="3060065"/>
          </a:xfrm>
          <a:custGeom>
            <a:avLst/>
            <a:gdLst/>
            <a:ahLst/>
            <a:cxnLst/>
            <a:rect l="l" t="t" r="r" b="b"/>
            <a:pathLst>
              <a:path w="3060065" h="3060065">
                <a:moveTo>
                  <a:pt x="3059937" y="0"/>
                </a:moveTo>
                <a:lnTo>
                  <a:pt x="0" y="0"/>
                </a:lnTo>
                <a:lnTo>
                  <a:pt x="0" y="3059937"/>
                </a:lnTo>
                <a:lnTo>
                  <a:pt x="3059937" y="3059937"/>
                </a:lnTo>
                <a:lnTo>
                  <a:pt x="3059937" y="0"/>
                </a:lnTo>
                <a:close/>
              </a:path>
            </a:pathLst>
          </a:custGeom>
          <a:solidFill>
            <a:srgbClr val="2A2522"/>
          </a:solidFill>
        </p:spPr>
        <p:txBody>
          <a:bodyPr wrap="square" lIns="0" tIns="0" rIns="0" bIns="0" rtlCol="0"/>
          <a:lstStyle/>
          <a:p>
            <a:endParaRPr/>
          </a:p>
        </p:txBody>
      </p:sp>
      <p:sp>
        <p:nvSpPr>
          <p:cNvPr id="13" name="object 13"/>
          <p:cNvSpPr txBox="1"/>
          <p:nvPr/>
        </p:nvSpPr>
        <p:spPr>
          <a:xfrm>
            <a:off x="9132061" y="0"/>
            <a:ext cx="3060065" cy="3060065"/>
          </a:xfrm>
          <a:prstGeom prst="rect">
            <a:avLst/>
          </a:prstGeom>
          <a:ln w="12700">
            <a:solidFill>
              <a:srgbClr val="6C6B00"/>
            </a:solidFill>
          </a:ln>
        </p:spPr>
        <p:txBody>
          <a:bodyPr vert="horz" wrap="square" lIns="0" tIns="0" rIns="0" bIns="0" rtlCol="0">
            <a:spAutoFit/>
          </a:bodyPr>
          <a:lstStyle/>
          <a:p>
            <a:pPr>
              <a:lnSpc>
                <a:spcPct val="100000"/>
              </a:lnSpc>
            </a:pPr>
            <a:endParaRPr sz="2800">
              <a:latin typeface="Times New Roman"/>
              <a:cs typeface="Times New Roman"/>
            </a:endParaRPr>
          </a:p>
          <a:p>
            <a:pPr>
              <a:lnSpc>
                <a:spcPct val="100000"/>
              </a:lnSpc>
            </a:pPr>
            <a:endParaRPr sz="2800">
              <a:latin typeface="Times New Roman"/>
              <a:cs typeface="Times New Roman"/>
            </a:endParaRPr>
          </a:p>
          <a:p>
            <a:pPr>
              <a:lnSpc>
                <a:spcPct val="100000"/>
              </a:lnSpc>
              <a:spcBef>
                <a:spcPts val="1035"/>
              </a:spcBef>
            </a:pPr>
            <a:endParaRPr sz="2800">
              <a:latin typeface="Times New Roman"/>
              <a:cs typeface="Times New Roman"/>
            </a:endParaRPr>
          </a:p>
          <a:p>
            <a:pPr marL="1039494" marR="219075" indent="-754380">
              <a:lnSpc>
                <a:spcPts val="3030"/>
              </a:lnSpc>
            </a:pPr>
            <a:r>
              <a:rPr sz="2800" b="1" spc="95" dirty="0">
                <a:solidFill>
                  <a:srgbClr val="FFFB00"/>
                </a:solidFill>
                <a:latin typeface="Times New Roman"/>
                <a:cs typeface="Times New Roman"/>
              </a:rPr>
              <a:t>Gemeinschafts-</a:t>
            </a:r>
            <a:r>
              <a:rPr sz="2800" b="1" spc="100" dirty="0">
                <a:solidFill>
                  <a:srgbClr val="FFFB00"/>
                </a:solidFill>
                <a:latin typeface="Times New Roman"/>
                <a:cs typeface="Times New Roman"/>
              </a:rPr>
              <a:t>schule</a:t>
            </a:r>
            <a:endParaRPr sz="2800">
              <a:latin typeface="Times New Roman"/>
              <a:cs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96036" y="3572636"/>
            <a:ext cx="9752330" cy="788035"/>
          </a:xfrm>
          <a:prstGeom prst="rect">
            <a:avLst/>
          </a:prstGeom>
        </p:spPr>
        <p:txBody>
          <a:bodyPr vert="horz" wrap="square" lIns="0" tIns="12700" rIns="0" bIns="0" rtlCol="0">
            <a:spAutoFit/>
          </a:bodyPr>
          <a:lstStyle/>
          <a:p>
            <a:pPr marL="12700">
              <a:lnSpc>
                <a:spcPct val="100000"/>
              </a:lnSpc>
              <a:spcBef>
                <a:spcPts val="100"/>
              </a:spcBef>
            </a:pPr>
            <a:r>
              <a:rPr sz="5000" b="1" spc="165" dirty="0">
                <a:solidFill>
                  <a:srgbClr val="2A2522"/>
                </a:solidFill>
                <a:latin typeface="Times New Roman"/>
                <a:cs typeface="Times New Roman"/>
              </a:rPr>
              <a:t>Die</a:t>
            </a:r>
            <a:r>
              <a:rPr sz="5000" b="1" spc="-25" dirty="0">
                <a:solidFill>
                  <a:srgbClr val="2A2522"/>
                </a:solidFill>
                <a:latin typeface="Times New Roman"/>
                <a:cs typeface="Times New Roman"/>
              </a:rPr>
              <a:t> </a:t>
            </a:r>
            <a:r>
              <a:rPr sz="5000" b="1" spc="140" dirty="0">
                <a:solidFill>
                  <a:srgbClr val="2A2522"/>
                </a:solidFill>
                <a:latin typeface="Times New Roman"/>
                <a:cs typeface="Times New Roman"/>
              </a:rPr>
              <a:t>Werkrealschule,</a:t>
            </a:r>
            <a:r>
              <a:rPr sz="5000" b="1" spc="-20" dirty="0">
                <a:solidFill>
                  <a:srgbClr val="2A2522"/>
                </a:solidFill>
                <a:latin typeface="Times New Roman"/>
                <a:cs typeface="Times New Roman"/>
              </a:rPr>
              <a:t> </a:t>
            </a:r>
            <a:r>
              <a:rPr sz="5000" b="1" spc="160" dirty="0">
                <a:solidFill>
                  <a:srgbClr val="2A2522"/>
                </a:solidFill>
                <a:latin typeface="Times New Roman"/>
                <a:cs typeface="Times New Roman"/>
              </a:rPr>
              <a:t>Hauptschule</a:t>
            </a:r>
            <a:endParaRPr sz="5000">
              <a:latin typeface="Times New Roman"/>
              <a:cs typeface="Times New Roman"/>
            </a:endParaRPr>
          </a:p>
        </p:txBody>
      </p:sp>
      <p:pic>
        <p:nvPicPr>
          <p:cNvPr id="3" name="object 3" descr="Das Foto zeigt eine Aufnahme aus der Vogelperspektive von Schulkindern im Grundschulalter, die auf einer Bank sitzen und in die Kamera winken."/>
          <p:cNvPicPr/>
          <p:nvPr/>
        </p:nvPicPr>
        <p:blipFill>
          <a:blip r:embed="rId2" cstate="print"/>
          <a:stretch>
            <a:fillRect/>
          </a:stretch>
        </p:blipFill>
        <p:spPr>
          <a:xfrm>
            <a:off x="0" y="0"/>
            <a:ext cx="12191365" cy="3412744"/>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752333" y="6296659"/>
            <a:ext cx="3467735" cy="162560"/>
          </a:xfrm>
          <a:prstGeom prst="rect">
            <a:avLst/>
          </a:prstGeom>
        </p:spPr>
        <p:txBody>
          <a:bodyPr vert="horz" wrap="square" lIns="0" tIns="12700" rIns="0" bIns="0" rtlCol="0">
            <a:spAutoFit/>
          </a:bodyPr>
          <a:lstStyle/>
          <a:p>
            <a:pPr marL="12700">
              <a:lnSpc>
                <a:spcPct val="100000"/>
              </a:lnSpc>
              <a:spcBef>
                <a:spcPts val="100"/>
              </a:spcBef>
            </a:pPr>
            <a:r>
              <a:rPr sz="900" spc="10" dirty="0">
                <a:solidFill>
                  <a:srgbClr val="2A2522"/>
                </a:solidFill>
                <a:latin typeface="Arial"/>
                <a:cs typeface="Arial"/>
              </a:rPr>
              <a:t>Übergang von</a:t>
            </a:r>
            <a:r>
              <a:rPr sz="900" spc="25" dirty="0">
                <a:solidFill>
                  <a:srgbClr val="2A2522"/>
                </a:solidFill>
                <a:latin typeface="Arial"/>
                <a:cs typeface="Arial"/>
              </a:rPr>
              <a:t> </a:t>
            </a:r>
            <a:r>
              <a:rPr sz="900" spc="10" dirty="0">
                <a:solidFill>
                  <a:srgbClr val="2A2522"/>
                </a:solidFill>
                <a:latin typeface="Arial"/>
                <a:cs typeface="Arial"/>
              </a:rPr>
              <a:t>der Grundschule</a:t>
            </a:r>
            <a:r>
              <a:rPr sz="900" spc="35" dirty="0">
                <a:solidFill>
                  <a:srgbClr val="2A2522"/>
                </a:solidFill>
                <a:latin typeface="Arial"/>
                <a:cs typeface="Arial"/>
              </a:rPr>
              <a:t> </a:t>
            </a:r>
            <a:r>
              <a:rPr sz="900" spc="10" dirty="0">
                <a:solidFill>
                  <a:srgbClr val="2A2522"/>
                </a:solidFill>
                <a:latin typeface="Arial"/>
                <a:cs typeface="Arial"/>
              </a:rPr>
              <a:t>in die weiterführenden</a:t>
            </a:r>
            <a:r>
              <a:rPr sz="900" spc="15" dirty="0">
                <a:solidFill>
                  <a:srgbClr val="2A2522"/>
                </a:solidFill>
                <a:latin typeface="Arial"/>
                <a:cs typeface="Arial"/>
              </a:rPr>
              <a:t> </a:t>
            </a:r>
            <a:r>
              <a:rPr sz="900" spc="-10" dirty="0">
                <a:solidFill>
                  <a:srgbClr val="2A2522"/>
                </a:solidFill>
                <a:latin typeface="Arial"/>
                <a:cs typeface="Arial"/>
              </a:rPr>
              <a:t>Schularten</a:t>
            </a:r>
            <a:endParaRPr sz="900">
              <a:latin typeface="Arial"/>
              <a:cs typeface="Arial"/>
            </a:endParaRPr>
          </a:p>
        </p:txBody>
      </p:sp>
      <p:sp>
        <p:nvSpPr>
          <p:cNvPr id="3" name="object 3"/>
          <p:cNvSpPr txBox="1"/>
          <p:nvPr/>
        </p:nvSpPr>
        <p:spPr>
          <a:xfrm>
            <a:off x="11660251" y="6296659"/>
            <a:ext cx="137160" cy="162560"/>
          </a:xfrm>
          <a:prstGeom prst="rect">
            <a:avLst/>
          </a:prstGeom>
        </p:spPr>
        <p:txBody>
          <a:bodyPr vert="horz" wrap="square" lIns="0" tIns="12700" rIns="0" bIns="0" rtlCol="0">
            <a:spAutoFit/>
          </a:bodyPr>
          <a:lstStyle/>
          <a:p>
            <a:pPr marL="12700">
              <a:lnSpc>
                <a:spcPct val="100000"/>
              </a:lnSpc>
              <a:spcBef>
                <a:spcPts val="100"/>
              </a:spcBef>
            </a:pPr>
            <a:r>
              <a:rPr sz="900" spc="-35" dirty="0">
                <a:solidFill>
                  <a:srgbClr val="2A2522"/>
                </a:solidFill>
                <a:latin typeface="Arial"/>
                <a:cs typeface="Arial"/>
              </a:rPr>
              <a:t>15</a:t>
            </a:r>
            <a:endParaRPr sz="900">
              <a:latin typeface="Arial"/>
              <a:cs typeface="Arial"/>
            </a:endParaRPr>
          </a:p>
        </p:txBody>
      </p:sp>
      <p:sp>
        <p:nvSpPr>
          <p:cNvPr id="4" name="object 4" descr="$PPTXTitle"/>
          <p:cNvSpPr txBox="1">
            <a:spLocks noGrp="1"/>
          </p:cNvSpPr>
          <p:nvPr>
            <p:ph type="title"/>
          </p:nvPr>
        </p:nvSpPr>
        <p:spPr>
          <a:xfrm>
            <a:off x="734059" y="401573"/>
            <a:ext cx="3622040" cy="299720"/>
          </a:xfrm>
          <a:prstGeom prst="rect">
            <a:avLst/>
          </a:prstGeom>
        </p:spPr>
        <p:txBody>
          <a:bodyPr vert="horz" wrap="square" lIns="0" tIns="12700" rIns="0" bIns="0" rtlCol="0">
            <a:spAutoFit/>
          </a:bodyPr>
          <a:lstStyle/>
          <a:p>
            <a:pPr marL="12700">
              <a:lnSpc>
                <a:spcPct val="100000"/>
              </a:lnSpc>
              <a:spcBef>
                <a:spcPts val="100"/>
              </a:spcBef>
            </a:pPr>
            <a:r>
              <a:rPr sz="1800" dirty="0"/>
              <a:t>Die</a:t>
            </a:r>
            <a:r>
              <a:rPr sz="1800" spc="-75" dirty="0"/>
              <a:t> </a:t>
            </a:r>
            <a:r>
              <a:rPr sz="1800" dirty="0"/>
              <a:t>Werkrealschule,</a:t>
            </a:r>
            <a:r>
              <a:rPr sz="1800" spc="-100" dirty="0"/>
              <a:t> </a:t>
            </a:r>
            <a:r>
              <a:rPr sz="1800" spc="-10" dirty="0"/>
              <a:t>Hauptschule</a:t>
            </a:r>
            <a:endParaRPr sz="1800"/>
          </a:p>
        </p:txBody>
      </p:sp>
      <p:sp>
        <p:nvSpPr>
          <p:cNvPr id="5" name="object 5"/>
          <p:cNvSpPr/>
          <p:nvPr/>
        </p:nvSpPr>
        <p:spPr>
          <a:xfrm>
            <a:off x="695401" y="4725149"/>
            <a:ext cx="10908030" cy="927100"/>
          </a:xfrm>
          <a:custGeom>
            <a:avLst/>
            <a:gdLst/>
            <a:ahLst/>
            <a:cxnLst/>
            <a:rect l="l" t="t" r="r" b="b"/>
            <a:pathLst>
              <a:path w="10908030" h="927100">
                <a:moveTo>
                  <a:pt x="10908029" y="0"/>
                </a:moveTo>
                <a:lnTo>
                  <a:pt x="0" y="0"/>
                </a:lnTo>
                <a:lnTo>
                  <a:pt x="0" y="926909"/>
                </a:lnTo>
                <a:lnTo>
                  <a:pt x="10908029" y="926909"/>
                </a:lnTo>
                <a:lnTo>
                  <a:pt x="10908029" y="0"/>
                </a:lnTo>
                <a:close/>
              </a:path>
            </a:pathLst>
          </a:custGeom>
          <a:solidFill>
            <a:srgbClr val="FFFB00"/>
          </a:solidFill>
        </p:spPr>
        <p:txBody>
          <a:bodyPr wrap="square" lIns="0" tIns="0" rIns="0" bIns="0" rtlCol="0"/>
          <a:lstStyle/>
          <a:p>
            <a:endParaRPr/>
          </a:p>
        </p:txBody>
      </p:sp>
      <p:sp>
        <p:nvSpPr>
          <p:cNvPr id="6" name="object 6"/>
          <p:cNvSpPr/>
          <p:nvPr/>
        </p:nvSpPr>
        <p:spPr>
          <a:xfrm>
            <a:off x="695401" y="3654171"/>
            <a:ext cx="10908030" cy="593725"/>
          </a:xfrm>
          <a:custGeom>
            <a:avLst/>
            <a:gdLst/>
            <a:ahLst/>
            <a:cxnLst/>
            <a:rect l="l" t="t" r="r" b="b"/>
            <a:pathLst>
              <a:path w="10908030" h="593725">
                <a:moveTo>
                  <a:pt x="10908029" y="0"/>
                </a:moveTo>
                <a:lnTo>
                  <a:pt x="0" y="0"/>
                </a:lnTo>
                <a:lnTo>
                  <a:pt x="0" y="593597"/>
                </a:lnTo>
                <a:lnTo>
                  <a:pt x="10908029" y="593597"/>
                </a:lnTo>
                <a:lnTo>
                  <a:pt x="10908029" y="0"/>
                </a:lnTo>
                <a:close/>
              </a:path>
            </a:pathLst>
          </a:custGeom>
          <a:solidFill>
            <a:srgbClr val="FFFB00"/>
          </a:solidFill>
        </p:spPr>
        <p:txBody>
          <a:bodyPr wrap="square" lIns="0" tIns="0" rIns="0" bIns="0" rtlCol="0"/>
          <a:lstStyle/>
          <a:p>
            <a:endParaRPr/>
          </a:p>
        </p:txBody>
      </p:sp>
      <p:sp>
        <p:nvSpPr>
          <p:cNvPr id="7" name="object 7"/>
          <p:cNvSpPr/>
          <p:nvPr/>
        </p:nvSpPr>
        <p:spPr>
          <a:xfrm>
            <a:off x="695401" y="836675"/>
            <a:ext cx="10908030" cy="1296670"/>
          </a:xfrm>
          <a:custGeom>
            <a:avLst/>
            <a:gdLst/>
            <a:ahLst/>
            <a:cxnLst/>
            <a:rect l="l" t="t" r="r" b="b"/>
            <a:pathLst>
              <a:path w="10908030" h="1296670">
                <a:moveTo>
                  <a:pt x="10908029" y="0"/>
                </a:moveTo>
                <a:lnTo>
                  <a:pt x="0" y="0"/>
                </a:lnTo>
                <a:lnTo>
                  <a:pt x="0" y="1296162"/>
                </a:lnTo>
                <a:lnTo>
                  <a:pt x="10908029" y="1296162"/>
                </a:lnTo>
                <a:lnTo>
                  <a:pt x="10908029" y="0"/>
                </a:lnTo>
                <a:close/>
              </a:path>
            </a:pathLst>
          </a:custGeom>
          <a:solidFill>
            <a:srgbClr val="FFFB00"/>
          </a:solidFill>
        </p:spPr>
        <p:txBody>
          <a:bodyPr wrap="square" lIns="0" tIns="0" rIns="0" bIns="0" rtlCol="0"/>
          <a:lstStyle/>
          <a:p>
            <a:endParaRPr/>
          </a:p>
        </p:txBody>
      </p:sp>
      <p:sp>
        <p:nvSpPr>
          <p:cNvPr id="8" name="object 8"/>
          <p:cNvSpPr txBox="1"/>
          <p:nvPr/>
        </p:nvSpPr>
        <p:spPr>
          <a:xfrm>
            <a:off x="1487677" y="935863"/>
            <a:ext cx="497205" cy="254000"/>
          </a:xfrm>
          <a:prstGeom prst="rect">
            <a:avLst/>
          </a:prstGeom>
        </p:spPr>
        <p:txBody>
          <a:bodyPr vert="horz" wrap="square" lIns="0" tIns="12700" rIns="0" bIns="0" rtlCol="0">
            <a:spAutoFit/>
          </a:bodyPr>
          <a:lstStyle/>
          <a:p>
            <a:pPr>
              <a:lnSpc>
                <a:spcPct val="100000"/>
              </a:lnSpc>
              <a:spcBef>
                <a:spcPts val="100"/>
              </a:spcBef>
            </a:pPr>
            <a:r>
              <a:rPr sz="1500" b="1" spc="-10" dirty="0">
                <a:solidFill>
                  <a:srgbClr val="2A2522"/>
                </a:solidFill>
                <a:latin typeface="Arial"/>
                <a:cs typeface="Arial"/>
              </a:rPr>
              <a:t>Profil</a:t>
            </a:r>
            <a:endParaRPr sz="1500">
              <a:latin typeface="Arial"/>
              <a:cs typeface="Arial"/>
            </a:endParaRPr>
          </a:p>
        </p:txBody>
      </p:sp>
      <p:sp>
        <p:nvSpPr>
          <p:cNvPr id="9" name="object 9"/>
          <p:cNvSpPr txBox="1"/>
          <p:nvPr/>
        </p:nvSpPr>
        <p:spPr>
          <a:xfrm>
            <a:off x="1474977" y="2307716"/>
            <a:ext cx="942340" cy="254000"/>
          </a:xfrm>
          <a:prstGeom prst="rect">
            <a:avLst/>
          </a:prstGeom>
        </p:spPr>
        <p:txBody>
          <a:bodyPr vert="horz" wrap="square" lIns="0" tIns="12700" rIns="0" bIns="0" rtlCol="0">
            <a:spAutoFit/>
          </a:bodyPr>
          <a:lstStyle/>
          <a:p>
            <a:pPr marL="12700">
              <a:lnSpc>
                <a:spcPct val="100000"/>
              </a:lnSpc>
              <a:spcBef>
                <a:spcPts val="100"/>
              </a:spcBef>
            </a:pPr>
            <a:r>
              <a:rPr sz="1500" b="1" spc="-10" dirty="0">
                <a:solidFill>
                  <a:srgbClr val="2A2522"/>
                </a:solidFill>
                <a:latin typeface="Arial"/>
                <a:cs typeface="Arial"/>
              </a:rPr>
              <a:t>Unterricht</a:t>
            </a:r>
            <a:endParaRPr sz="1500">
              <a:latin typeface="Arial"/>
              <a:cs typeface="Arial"/>
            </a:endParaRPr>
          </a:p>
        </p:txBody>
      </p:sp>
      <p:sp>
        <p:nvSpPr>
          <p:cNvPr id="10" name="object 10"/>
          <p:cNvSpPr txBox="1"/>
          <p:nvPr/>
        </p:nvSpPr>
        <p:spPr>
          <a:xfrm>
            <a:off x="1487677" y="3775709"/>
            <a:ext cx="1641475" cy="254000"/>
          </a:xfrm>
          <a:prstGeom prst="rect">
            <a:avLst/>
          </a:prstGeom>
        </p:spPr>
        <p:txBody>
          <a:bodyPr vert="horz" wrap="square" lIns="0" tIns="12700" rIns="0" bIns="0" rtlCol="0">
            <a:spAutoFit/>
          </a:bodyPr>
          <a:lstStyle/>
          <a:p>
            <a:pPr>
              <a:lnSpc>
                <a:spcPct val="100000"/>
              </a:lnSpc>
              <a:spcBef>
                <a:spcPts val="100"/>
              </a:spcBef>
            </a:pPr>
            <a:r>
              <a:rPr sz="1500" b="1" spc="-10" dirty="0">
                <a:solidFill>
                  <a:srgbClr val="2A2522"/>
                </a:solidFill>
                <a:latin typeface="Arial"/>
                <a:cs typeface="Arial"/>
              </a:rPr>
              <a:t>Wahlpflichtfächer</a:t>
            </a:r>
            <a:endParaRPr sz="1500">
              <a:latin typeface="Arial"/>
              <a:cs typeface="Arial"/>
            </a:endParaRPr>
          </a:p>
        </p:txBody>
      </p:sp>
      <p:sp>
        <p:nvSpPr>
          <p:cNvPr id="11" name="object 11"/>
          <p:cNvSpPr txBox="1"/>
          <p:nvPr/>
        </p:nvSpPr>
        <p:spPr>
          <a:xfrm>
            <a:off x="1474977" y="4374642"/>
            <a:ext cx="967740" cy="254000"/>
          </a:xfrm>
          <a:prstGeom prst="rect">
            <a:avLst/>
          </a:prstGeom>
        </p:spPr>
        <p:txBody>
          <a:bodyPr vert="horz" wrap="square" lIns="0" tIns="12700" rIns="0" bIns="0" rtlCol="0">
            <a:spAutoFit/>
          </a:bodyPr>
          <a:lstStyle/>
          <a:p>
            <a:pPr marL="12700">
              <a:lnSpc>
                <a:spcPct val="100000"/>
              </a:lnSpc>
              <a:spcBef>
                <a:spcPts val="100"/>
              </a:spcBef>
            </a:pPr>
            <a:r>
              <a:rPr sz="1500" b="1" spc="-20" dirty="0">
                <a:solidFill>
                  <a:srgbClr val="2A2522"/>
                </a:solidFill>
                <a:latin typeface="Arial"/>
                <a:cs typeface="Arial"/>
              </a:rPr>
              <a:t>Abschluss</a:t>
            </a:r>
            <a:endParaRPr sz="1500">
              <a:latin typeface="Arial"/>
              <a:cs typeface="Arial"/>
            </a:endParaRPr>
          </a:p>
        </p:txBody>
      </p:sp>
      <p:sp>
        <p:nvSpPr>
          <p:cNvPr id="12" name="object 12"/>
          <p:cNvSpPr txBox="1"/>
          <p:nvPr/>
        </p:nvSpPr>
        <p:spPr>
          <a:xfrm>
            <a:off x="1474977" y="4845811"/>
            <a:ext cx="964565" cy="254000"/>
          </a:xfrm>
          <a:prstGeom prst="rect">
            <a:avLst/>
          </a:prstGeom>
        </p:spPr>
        <p:txBody>
          <a:bodyPr vert="horz" wrap="square" lIns="0" tIns="12700" rIns="0" bIns="0" rtlCol="0">
            <a:spAutoFit/>
          </a:bodyPr>
          <a:lstStyle/>
          <a:p>
            <a:pPr marL="12700">
              <a:lnSpc>
                <a:spcPct val="100000"/>
              </a:lnSpc>
              <a:spcBef>
                <a:spcPts val="100"/>
              </a:spcBef>
            </a:pPr>
            <a:r>
              <a:rPr sz="1500" b="1" spc="-25" dirty="0">
                <a:solidFill>
                  <a:srgbClr val="2A2522"/>
                </a:solidFill>
                <a:latin typeface="Arial"/>
                <a:cs typeface="Arial"/>
              </a:rPr>
              <a:t>Anschluss</a:t>
            </a:r>
            <a:endParaRPr sz="1500">
              <a:latin typeface="Arial"/>
              <a:cs typeface="Arial"/>
            </a:endParaRPr>
          </a:p>
        </p:txBody>
      </p:sp>
      <p:sp>
        <p:nvSpPr>
          <p:cNvPr id="13" name="object 13"/>
          <p:cNvSpPr txBox="1"/>
          <p:nvPr/>
        </p:nvSpPr>
        <p:spPr>
          <a:xfrm>
            <a:off x="3648202" y="906907"/>
            <a:ext cx="80010" cy="1169035"/>
          </a:xfrm>
          <a:prstGeom prst="rect">
            <a:avLst/>
          </a:prstGeom>
        </p:spPr>
        <p:txBody>
          <a:bodyPr vert="horz" wrap="square" lIns="0" tIns="12700" rIns="0" bIns="0" rtlCol="0">
            <a:spAutoFit/>
          </a:bodyPr>
          <a:lstStyle/>
          <a:p>
            <a:pPr>
              <a:lnSpc>
                <a:spcPct val="100000"/>
              </a:lnSpc>
              <a:spcBef>
                <a:spcPts val="100"/>
              </a:spcBef>
            </a:pPr>
            <a:r>
              <a:rPr sz="1500" spc="-50" dirty="0">
                <a:solidFill>
                  <a:srgbClr val="2A2522"/>
                </a:solidFill>
                <a:latin typeface="Arial"/>
                <a:cs typeface="Arial"/>
              </a:rPr>
              <a:t>•</a:t>
            </a:r>
            <a:endParaRPr sz="1500">
              <a:latin typeface="Arial"/>
              <a:cs typeface="Arial"/>
            </a:endParaRPr>
          </a:p>
          <a:p>
            <a:pPr>
              <a:lnSpc>
                <a:spcPct val="100000"/>
              </a:lnSpc>
            </a:pPr>
            <a:r>
              <a:rPr sz="1500" spc="-50" dirty="0">
                <a:solidFill>
                  <a:srgbClr val="2A2522"/>
                </a:solidFill>
                <a:latin typeface="Arial"/>
                <a:cs typeface="Arial"/>
              </a:rPr>
              <a:t>•</a:t>
            </a:r>
            <a:endParaRPr sz="1500">
              <a:latin typeface="Arial"/>
              <a:cs typeface="Arial"/>
            </a:endParaRPr>
          </a:p>
          <a:p>
            <a:pPr>
              <a:lnSpc>
                <a:spcPct val="100000"/>
              </a:lnSpc>
            </a:pPr>
            <a:r>
              <a:rPr sz="1500" spc="-50" dirty="0">
                <a:solidFill>
                  <a:srgbClr val="2A2522"/>
                </a:solidFill>
                <a:latin typeface="Arial"/>
                <a:cs typeface="Arial"/>
              </a:rPr>
              <a:t>•</a:t>
            </a:r>
            <a:endParaRPr sz="1500">
              <a:latin typeface="Arial"/>
              <a:cs typeface="Arial"/>
            </a:endParaRPr>
          </a:p>
          <a:p>
            <a:pPr>
              <a:lnSpc>
                <a:spcPct val="100000"/>
              </a:lnSpc>
            </a:pPr>
            <a:r>
              <a:rPr sz="1500" spc="-50" dirty="0">
                <a:solidFill>
                  <a:srgbClr val="2A2522"/>
                </a:solidFill>
                <a:latin typeface="Arial"/>
                <a:cs typeface="Arial"/>
              </a:rPr>
              <a:t>•</a:t>
            </a:r>
            <a:endParaRPr sz="1500">
              <a:latin typeface="Arial"/>
              <a:cs typeface="Arial"/>
            </a:endParaRPr>
          </a:p>
          <a:p>
            <a:pPr>
              <a:lnSpc>
                <a:spcPct val="100000"/>
              </a:lnSpc>
            </a:pPr>
            <a:r>
              <a:rPr sz="1500" spc="-50" dirty="0">
                <a:solidFill>
                  <a:srgbClr val="2A2522"/>
                </a:solidFill>
                <a:latin typeface="Arial"/>
                <a:cs typeface="Arial"/>
              </a:rPr>
              <a:t>•</a:t>
            </a:r>
            <a:endParaRPr sz="1500">
              <a:latin typeface="Arial"/>
              <a:cs typeface="Arial"/>
            </a:endParaRPr>
          </a:p>
        </p:txBody>
      </p:sp>
      <p:sp>
        <p:nvSpPr>
          <p:cNvPr id="14" name="object 14"/>
          <p:cNvSpPr txBox="1"/>
          <p:nvPr/>
        </p:nvSpPr>
        <p:spPr>
          <a:xfrm>
            <a:off x="3934714" y="955675"/>
            <a:ext cx="7487284" cy="1169035"/>
          </a:xfrm>
          <a:prstGeom prst="rect">
            <a:avLst/>
          </a:prstGeom>
        </p:spPr>
        <p:txBody>
          <a:bodyPr vert="horz" wrap="square" lIns="0" tIns="12700" rIns="0" bIns="0" rtlCol="0">
            <a:spAutoFit/>
          </a:bodyPr>
          <a:lstStyle/>
          <a:p>
            <a:pPr marR="1595755">
              <a:lnSpc>
                <a:spcPct val="100000"/>
              </a:lnSpc>
              <a:spcBef>
                <a:spcPts val="100"/>
              </a:spcBef>
            </a:pPr>
            <a:r>
              <a:rPr sz="1500" dirty="0">
                <a:solidFill>
                  <a:srgbClr val="2A2522"/>
                </a:solidFill>
                <a:latin typeface="Arial"/>
                <a:cs typeface="Arial"/>
              </a:rPr>
              <a:t>Konzentration</a:t>
            </a:r>
            <a:r>
              <a:rPr sz="1500" spc="20" dirty="0">
                <a:solidFill>
                  <a:srgbClr val="2A2522"/>
                </a:solidFill>
                <a:latin typeface="Arial"/>
                <a:cs typeface="Arial"/>
              </a:rPr>
              <a:t> </a:t>
            </a:r>
            <a:r>
              <a:rPr sz="1500" dirty="0">
                <a:solidFill>
                  <a:srgbClr val="2A2522"/>
                </a:solidFill>
                <a:latin typeface="Arial"/>
                <a:cs typeface="Arial"/>
              </a:rPr>
              <a:t>auf</a:t>
            </a:r>
            <a:r>
              <a:rPr sz="1500" spc="65" dirty="0">
                <a:solidFill>
                  <a:srgbClr val="2A2522"/>
                </a:solidFill>
                <a:latin typeface="Arial"/>
                <a:cs typeface="Arial"/>
              </a:rPr>
              <a:t> </a:t>
            </a:r>
            <a:r>
              <a:rPr sz="1500" dirty="0">
                <a:solidFill>
                  <a:srgbClr val="2A2522"/>
                </a:solidFill>
                <a:latin typeface="Arial"/>
                <a:cs typeface="Arial"/>
              </a:rPr>
              <a:t>die</a:t>
            </a:r>
            <a:r>
              <a:rPr sz="1500" spc="65" dirty="0">
                <a:solidFill>
                  <a:srgbClr val="2A2522"/>
                </a:solidFill>
                <a:latin typeface="Arial"/>
                <a:cs typeface="Arial"/>
              </a:rPr>
              <a:t> </a:t>
            </a:r>
            <a:r>
              <a:rPr sz="1500" dirty="0">
                <a:solidFill>
                  <a:srgbClr val="2A2522"/>
                </a:solidFill>
                <a:latin typeface="Arial"/>
                <a:cs typeface="Arial"/>
              </a:rPr>
              <a:t>Förderung</a:t>
            </a:r>
            <a:r>
              <a:rPr sz="1500" spc="55" dirty="0">
                <a:solidFill>
                  <a:srgbClr val="2A2522"/>
                </a:solidFill>
                <a:latin typeface="Arial"/>
                <a:cs typeface="Arial"/>
              </a:rPr>
              <a:t> </a:t>
            </a:r>
            <a:r>
              <a:rPr sz="1500" dirty="0">
                <a:solidFill>
                  <a:srgbClr val="2A2522"/>
                </a:solidFill>
                <a:latin typeface="Arial"/>
                <a:cs typeface="Arial"/>
              </a:rPr>
              <a:t>der</a:t>
            </a:r>
            <a:r>
              <a:rPr sz="1500" spc="60" dirty="0">
                <a:solidFill>
                  <a:srgbClr val="2A2522"/>
                </a:solidFill>
                <a:latin typeface="Arial"/>
                <a:cs typeface="Arial"/>
              </a:rPr>
              <a:t> </a:t>
            </a:r>
            <a:r>
              <a:rPr sz="1500" dirty="0">
                <a:solidFill>
                  <a:srgbClr val="2A2522"/>
                </a:solidFill>
                <a:latin typeface="Arial"/>
                <a:cs typeface="Arial"/>
              </a:rPr>
              <a:t>Basiskompetenzen</a:t>
            </a:r>
            <a:r>
              <a:rPr sz="1500" spc="45" dirty="0">
                <a:solidFill>
                  <a:srgbClr val="2A2522"/>
                </a:solidFill>
                <a:latin typeface="Arial"/>
                <a:cs typeface="Arial"/>
              </a:rPr>
              <a:t> </a:t>
            </a:r>
            <a:r>
              <a:rPr sz="1500" dirty="0">
                <a:solidFill>
                  <a:srgbClr val="2A2522"/>
                </a:solidFill>
                <a:latin typeface="Arial"/>
                <a:cs typeface="Arial"/>
              </a:rPr>
              <a:t>ab</a:t>
            </a:r>
            <a:r>
              <a:rPr sz="1500" spc="75" dirty="0">
                <a:solidFill>
                  <a:srgbClr val="2A2522"/>
                </a:solidFill>
                <a:latin typeface="Arial"/>
                <a:cs typeface="Arial"/>
              </a:rPr>
              <a:t> </a:t>
            </a:r>
            <a:r>
              <a:rPr sz="1500" dirty="0">
                <a:solidFill>
                  <a:srgbClr val="2A2522"/>
                </a:solidFill>
                <a:latin typeface="Arial"/>
                <a:cs typeface="Arial"/>
              </a:rPr>
              <a:t>Klasse</a:t>
            </a:r>
            <a:r>
              <a:rPr sz="1500" spc="90" dirty="0">
                <a:solidFill>
                  <a:srgbClr val="2A2522"/>
                </a:solidFill>
                <a:latin typeface="Arial"/>
                <a:cs typeface="Arial"/>
              </a:rPr>
              <a:t> </a:t>
            </a:r>
            <a:r>
              <a:rPr sz="1500" spc="-50" dirty="0">
                <a:solidFill>
                  <a:srgbClr val="2A2522"/>
                </a:solidFill>
                <a:latin typeface="Arial"/>
                <a:cs typeface="Arial"/>
              </a:rPr>
              <a:t>5 </a:t>
            </a:r>
            <a:r>
              <a:rPr sz="1500" spc="10" dirty="0">
                <a:solidFill>
                  <a:srgbClr val="2A2522"/>
                </a:solidFill>
                <a:latin typeface="Arial"/>
                <a:cs typeface="Arial"/>
              </a:rPr>
              <a:t>hohe</a:t>
            </a:r>
            <a:r>
              <a:rPr sz="1500" spc="45" dirty="0">
                <a:solidFill>
                  <a:srgbClr val="2A2522"/>
                </a:solidFill>
                <a:latin typeface="Arial"/>
                <a:cs typeface="Arial"/>
              </a:rPr>
              <a:t> </a:t>
            </a:r>
            <a:r>
              <a:rPr sz="1500" spc="10" dirty="0">
                <a:solidFill>
                  <a:srgbClr val="2A2522"/>
                </a:solidFill>
                <a:latin typeface="Arial"/>
                <a:cs typeface="Arial"/>
              </a:rPr>
              <a:t>Praxisorientierung</a:t>
            </a:r>
            <a:r>
              <a:rPr sz="1500" spc="45" dirty="0">
                <a:solidFill>
                  <a:srgbClr val="2A2522"/>
                </a:solidFill>
                <a:latin typeface="Arial"/>
                <a:cs typeface="Arial"/>
              </a:rPr>
              <a:t> </a:t>
            </a:r>
            <a:r>
              <a:rPr sz="1500" spc="50" dirty="0">
                <a:solidFill>
                  <a:srgbClr val="2A2522"/>
                </a:solidFill>
                <a:latin typeface="Arial"/>
                <a:cs typeface="Arial"/>
              </a:rPr>
              <a:t>mit</a:t>
            </a:r>
            <a:r>
              <a:rPr sz="1500" spc="60" dirty="0">
                <a:solidFill>
                  <a:srgbClr val="2A2522"/>
                </a:solidFill>
                <a:latin typeface="Arial"/>
                <a:cs typeface="Arial"/>
              </a:rPr>
              <a:t> </a:t>
            </a:r>
            <a:r>
              <a:rPr sz="1500" spc="10" dirty="0">
                <a:solidFill>
                  <a:srgbClr val="2A2522"/>
                </a:solidFill>
                <a:latin typeface="Arial"/>
                <a:cs typeface="Arial"/>
              </a:rPr>
              <a:t>Berufsweltbezug</a:t>
            </a:r>
            <a:r>
              <a:rPr sz="1500" spc="45" dirty="0">
                <a:solidFill>
                  <a:srgbClr val="2A2522"/>
                </a:solidFill>
                <a:latin typeface="Arial"/>
                <a:cs typeface="Arial"/>
              </a:rPr>
              <a:t> </a:t>
            </a:r>
            <a:r>
              <a:rPr sz="1500" spc="10" dirty="0">
                <a:solidFill>
                  <a:srgbClr val="2A2522"/>
                </a:solidFill>
                <a:latin typeface="Arial"/>
                <a:cs typeface="Arial"/>
              </a:rPr>
              <a:t>im</a:t>
            </a:r>
            <a:r>
              <a:rPr sz="1500" spc="65" dirty="0">
                <a:solidFill>
                  <a:srgbClr val="2A2522"/>
                </a:solidFill>
                <a:latin typeface="Arial"/>
                <a:cs typeface="Arial"/>
              </a:rPr>
              <a:t> </a:t>
            </a:r>
            <a:r>
              <a:rPr sz="1500" spc="-10" dirty="0">
                <a:solidFill>
                  <a:srgbClr val="2A2522"/>
                </a:solidFill>
                <a:latin typeface="Arial"/>
                <a:cs typeface="Arial"/>
              </a:rPr>
              <a:t>Unterricht</a:t>
            </a:r>
            <a:endParaRPr sz="1500">
              <a:latin typeface="Arial"/>
              <a:cs typeface="Arial"/>
            </a:endParaRPr>
          </a:p>
          <a:p>
            <a:pPr>
              <a:lnSpc>
                <a:spcPct val="100000"/>
              </a:lnSpc>
            </a:pPr>
            <a:r>
              <a:rPr sz="1500" dirty="0">
                <a:solidFill>
                  <a:srgbClr val="2A2522"/>
                </a:solidFill>
                <a:latin typeface="Arial"/>
                <a:cs typeface="Arial"/>
              </a:rPr>
              <a:t>besondere</a:t>
            </a:r>
            <a:r>
              <a:rPr sz="1500" spc="85" dirty="0">
                <a:solidFill>
                  <a:srgbClr val="2A2522"/>
                </a:solidFill>
                <a:latin typeface="Arial"/>
                <a:cs typeface="Arial"/>
              </a:rPr>
              <a:t> </a:t>
            </a:r>
            <a:r>
              <a:rPr sz="1500" dirty="0">
                <a:solidFill>
                  <a:srgbClr val="2A2522"/>
                </a:solidFill>
                <a:latin typeface="Arial"/>
                <a:cs typeface="Arial"/>
              </a:rPr>
              <a:t>Förderung</a:t>
            </a:r>
            <a:r>
              <a:rPr sz="1500" spc="80" dirty="0">
                <a:solidFill>
                  <a:srgbClr val="2A2522"/>
                </a:solidFill>
                <a:latin typeface="Arial"/>
                <a:cs typeface="Arial"/>
              </a:rPr>
              <a:t> </a:t>
            </a:r>
            <a:r>
              <a:rPr sz="1500" dirty="0">
                <a:solidFill>
                  <a:srgbClr val="2A2522"/>
                </a:solidFill>
                <a:latin typeface="Arial"/>
                <a:cs typeface="Arial"/>
              </a:rPr>
              <a:t>praktischer</a:t>
            </a:r>
            <a:r>
              <a:rPr sz="1500" spc="85" dirty="0">
                <a:solidFill>
                  <a:srgbClr val="2A2522"/>
                </a:solidFill>
                <a:latin typeface="Arial"/>
                <a:cs typeface="Arial"/>
              </a:rPr>
              <a:t> </a:t>
            </a:r>
            <a:r>
              <a:rPr sz="1500" dirty="0">
                <a:solidFill>
                  <a:srgbClr val="2A2522"/>
                </a:solidFill>
                <a:latin typeface="Arial"/>
                <a:cs typeface="Arial"/>
              </a:rPr>
              <a:t>Begabungen,</a:t>
            </a:r>
            <a:r>
              <a:rPr sz="1500" spc="95" dirty="0">
                <a:solidFill>
                  <a:srgbClr val="2A2522"/>
                </a:solidFill>
                <a:latin typeface="Arial"/>
                <a:cs typeface="Arial"/>
              </a:rPr>
              <a:t> </a:t>
            </a:r>
            <a:r>
              <a:rPr sz="1500" dirty="0">
                <a:solidFill>
                  <a:srgbClr val="2A2522"/>
                </a:solidFill>
                <a:latin typeface="Arial"/>
                <a:cs typeface="Arial"/>
              </a:rPr>
              <a:t>Neigungen</a:t>
            </a:r>
            <a:r>
              <a:rPr sz="1500" spc="100" dirty="0">
                <a:solidFill>
                  <a:srgbClr val="2A2522"/>
                </a:solidFill>
                <a:latin typeface="Arial"/>
                <a:cs typeface="Arial"/>
              </a:rPr>
              <a:t> </a:t>
            </a:r>
            <a:r>
              <a:rPr sz="1500" dirty="0">
                <a:solidFill>
                  <a:srgbClr val="2A2522"/>
                </a:solidFill>
                <a:latin typeface="Arial"/>
                <a:cs typeface="Arial"/>
              </a:rPr>
              <a:t>und</a:t>
            </a:r>
            <a:r>
              <a:rPr sz="1500" spc="105" dirty="0">
                <a:solidFill>
                  <a:srgbClr val="2A2522"/>
                </a:solidFill>
                <a:latin typeface="Arial"/>
                <a:cs typeface="Arial"/>
              </a:rPr>
              <a:t> </a:t>
            </a:r>
            <a:r>
              <a:rPr sz="1500" spc="-10" dirty="0">
                <a:solidFill>
                  <a:srgbClr val="2A2522"/>
                </a:solidFill>
                <a:latin typeface="Arial"/>
                <a:cs typeface="Arial"/>
              </a:rPr>
              <a:t>Leistungen</a:t>
            </a:r>
            <a:endParaRPr sz="1500">
              <a:latin typeface="Arial"/>
              <a:cs typeface="Arial"/>
            </a:endParaRPr>
          </a:p>
          <a:p>
            <a:pPr>
              <a:lnSpc>
                <a:spcPct val="100000"/>
              </a:lnSpc>
            </a:pPr>
            <a:r>
              <a:rPr sz="1500" spc="10" dirty="0">
                <a:solidFill>
                  <a:srgbClr val="2A2522"/>
                </a:solidFill>
                <a:latin typeface="Arial"/>
                <a:cs typeface="Arial"/>
              </a:rPr>
              <a:t>enge</a:t>
            </a:r>
            <a:r>
              <a:rPr sz="1500" spc="60" dirty="0">
                <a:solidFill>
                  <a:srgbClr val="2A2522"/>
                </a:solidFill>
                <a:latin typeface="Arial"/>
                <a:cs typeface="Arial"/>
              </a:rPr>
              <a:t> </a:t>
            </a:r>
            <a:r>
              <a:rPr sz="1500" spc="10" dirty="0">
                <a:solidFill>
                  <a:srgbClr val="2A2522"/>
                </a:solidFill>
                <a:latin typeface="Arial"/>
                <a:cs typeface="Arial"/>
              </a:rPr>
              <a:t>Verzahnung</a:t>
            </a:r>
            <a:r>
              <a:rPr sz="1500" spc="20" dirty="0">
                <a:solidFill>
                  <a:srgbClr val="2A2522"/>
                </a:solidFill>
                <a:latin typeface="Arial"/>
                <a:cs typeface="Arial"/>
              </a:rPr>
              <a:t> </a:t>
            </a:r>
            <a:r>
              <a:rPr sz="1500" spc="50" dirty="0">
                <a:solidFill>
                  <a:srgbClr val="2A2522"/>
                </a:solidFill>
                <a:latin typeface="Arial"/>
                <a:cs typeface="Arial"/>
              </a:rPr>
              <a:t>mit</a:t>
            </a:r>
            <a:r>
              <a:rPr sz="1500" spc="85" dirty="0">
                <a:solidFill>
                  <a:srgbClr val="2A2522"/>
                </a:solidFill>
                <a:latin typeface="Arial"/>
                <a:cs typeface="Arial"/>
              </a:rPr>
              <a:t> </a:t>
            </a:r>
            <a:r>
              <a:rPr sz="1500" spc="10" dirty="0">
                <a:solidFill>
                  <a:srgbClr val="2A2522"/>
                </a:solidFill>
                <a:latin typeface="Arial"/>
                <a:cs typeface="Arial"/>
              </a:rPr>
              <a:t>örtlichen</a:t>
            </a:r>
            <a:r>
              <a:rPr sz="1500" spc="40" dirty="0">
                <a:solidFill>
                  <a:srgbClr val="2A2522"/>
                </a:solidFill>
                <a:latin typeface="Arial"/>
                <a:cs typeface="Arial"/>
              </a:rPr>
              <a:t> </a:t>
            </a:r>
            <a:r>
              <a:rPr sz="1500" spc="10" dirty="0">
                <a:solidFill>
                  <a:srgbClr val="2A2522"/>
                </a:solidFill>
                <a:latin typeface="Arial"/>
                <a:cs typeface="Arial"/>
              </a:rPr>
              <a:t>außerschulischen</a:t>
            </a:r>
            <a:r>
              <a:rPr sz="1500" spc="60" dirty="0">
                <a:solidFill>
                  <a:srgbClr val="2A2522"/>
                </a:solidFill>
                <a:latin typeface="Arial"/>
                <a:cs typeface="Arial"/>
              </a:rPr>
              <a:t> </a:t>
            </a:r>
            <a:r>
              <a:rPr sz="1500" spc="10" dirty="0">
                <a:solidFill>
                  <a:srgbClr val="2A2522"/>
                </a:solidFill>
                <a:latin typeface="Arial"/>
                <a:cs typeface="Arial"/>
              </a:rPr>
              <a:t>Kooperationspartnern</a:t>
            </a:r>
            <a:r>
              <a:rPr sz="1500" spc="30" dirty="0">
                <a:solidFill>
                  <a:srgbClr val="2A2522"/>
                </a:solidFill>
                <a:latin typeface="Arial"/>
                <a:cs typeface="Arial"/>
              </a:rPr>
              <a:t> </a:t>
            </a:r>
            <a:r>
              <a:rPr sz="1500" spc="10" dirty="0">
                <a:solidFill>
                  <a:srgbClr val="2A2522"/>
                </a:solidFill>
                <a:latin typeface="Arial"/>
                <a:cs typeface="Arial"/>
              </a:rPr>
              <a:t>und</a:t>
            </a:r>
            <a:r>
              <a:rPr sz="1500" spc="65" dirty="0">
                <a:solidFill>
                  <a:srgbClr val="2A2522"/>
                </a:solidFill>
                <a:latin typeface="Arial"/>
                <a:cs typeface="Arial"/>
              </a:rPr>
              <a:t> </a:t>
            </a:r>
            <a:r>
              <a:rPr sz="1500" spc="-10" dirty="0">
                <a:solidFill>
                  <a:srgbClr val="2A2522"/>
                </a:solidFill>
                <a:latin typeface="Arial"/>
                <a:cs typeface="Arial"/>
              </a:rPr>
              <a:t>Betrieben</a:t>
            </a:r>
            <a:endParaRPr sz="1500">
              <a:latin typeface="Arial"/>
              <a:cs typeface="Arial"/>
            </a:endParaRPr>
          </a:p>
          <a:p>
            <a:pPr>
              <a:lnSpc>
                <a:spcPct val="100000"/>
              </a:lnSpc>
            </a:pPr>
            <a:r>
              <a:rPr sz="1500" dirty="0">
                <a:solidFill>
                  <a:srgbClr val="2A2522"/>
                </a:solidFill>
                <a:latin typeface="Arial"/>
                <a:cs typeface="Arial"/>
              </a:rPr>
              <a:t>Inklusive</a:t>
            </a:r>
            <a:r>
              <a:rPr sz="1500" spc="165" dirty="0">
                <a:solidFill>
                  <a:srgbClr val="2A2522"/>
                </a:solidFill>
                <a:latin typeface="Arial"/>
                <a:cs typeface="Arial"/>
              </a:rPr>
              <a:t> </a:t>
            </a:r>
            <a:r>
              <a:rPr sz="1500" spc="-10" dirty="0">
                <a:solidFill>
                  <a:srgbClr val="2A2522"/>
                </a:solidFill>
                <a:latin typeface="Arial"/>
                <a:cs typeface="Arial"/>
              </a:rPr>
              <a:t>Bildungsangebote</a:t>
            </a:r>
            <a:endParaRPr sz="1500">
              <a:latin typeface="Arial"/>
              <a:cs typeface="Arial"/>
            </a:endParaRPr>
          </a:p>
        </p:txBody>
      </p:sp>
      <p:sp>
        <p:nvSpPr>
          <p:cNvPr id="15" name="object 15"/>
          <p:cNvSpPr txBox="1"/>
          <p:nvPr/>
        </p:nvSpPr>
        <p:spPr>
          <a:xfrm>
            <a:off x="3610102" y="2220848"/>
            <a:ext cx="7073265" cy="1397635"/>
          </a:xfrm>
          <a:prstGeom prst="rect">
            <a:avLst/>
          </a:prstGeom>
        </p:spPr>
        <p:txBody>
          <a:bodyPr vert="horz" wrap="square" lIns="0" tIns="12700" rIns="0" bIns="0" rtlCol="0">
            <a:spAutoFit/>
          </a:bodyPr>
          <a:lstStyle/>
          <a:p>
            <a:pPr marL="324485" indent="-286385">
              <a:lnSpc>
                <a:spcPts val="1675"/>
              </a:lnSpc>
              <a:spcBef>
                <a:spcPts val="100"/>
              </a:spcBef>
              <a:buChar char="•"/>
              <a:tabLst>
                <a:tab pos="324485" algn="l"/>
              </a:tabLst>
            </a:pPr>
            <a:r>
              <a:rPr sz="1500" dirty="0">
                <a:solidFill>
                  <a:srgbClr val="2A2522"/>
                </a:solidFill>
                <a:latin typeface="Arial"/>
                <a:cs typeface="Arial"/>
              </a:rPr>
              <a:t>Orientierung</a:t>
            </a:r>
            <a:r>
              <a:rPr sz="1500" spc="105" dirty="0">
                <a:solidFill>
                  <a:srgbClr val="2A2522"/>
                </a:solidFill>
                <a:latin typeface="Arial"/>
                <a:cs typeface="Arial"/>
              </a:rPr>
              <a:t> </a:t>
            </a:r>
            <a:r>
              <a:rPr sz="1500" dirty="0">
                <a:solidFill>
                  <a:srgbClr val="2A2522"/>
                </a:solidFill>
                <a:latin typeface="Arial"/>
                <a:cs typeface="Arial"/>
              </a:rPr>
              <a:t>an</a:t>
            </a:r>
            <a:r>
              <a:rPr sz="1500" spc="120" dirty="0">
                <a:solidFill>
                  <a:srgbClr val="2A2522"/>
                </a:solidFill>
                <a:latin typeface="Arial"/>
                <a:cs typeface="Arial"/>
              </a:rPr>
              <a:t> </a:t>
            </a:r>
            <a:r>
              <a:rPr sz="1500" dirty="0">
                <a:solidFill>
                  <a:srgbClr val="2A2522"/>
                </a:solidFill>
                <a:latin typeface="Arial"/>
                <a:cs typeface="Arial"/>
              </a:rPr>
              <a:t>lebensnahen</a:t>
            </a:r>
            <a:r>
              <a:rPr sz="1500" spc="90" dirty="0">
                <a:solidFill>
                  <a:srgbClr val="2A2522"/>
                </a:solidFill>
                <a:latin typeface="Arial"/>
                <a:cs typeface="Arial"/>
              </a:rPr>
              <a:t> </a:t>
            </a:r>
            <a:r>
              <a:rPr sz="1500" dirty="0">
                <a:solidFill>
                  <a:srgbClr val="2A2522"/>
                </a:solidFill>
                <a:latin typeface="Arial"/>
                <a:cs typeface="Arial"/>
              </a:rPr>
              <a:t>Sachverhalten</a:t>
            </a:r>
            <a:r>
              <a:rPr sz="1500" spc="100" dirty="0">
                <a:solidFill>
                  <a:srgbClr val="2A2522"/>
                </a:solidFill>
                <a:latin typeface="Arial"/>
                <a:cs typeface="Arial"/>
              </a:rPr>
              <a:t> </a:t>
            </a:r>
            <a:r>
              <a:rPr sz="1500" dirty="0">
                <a:solidFill>
                  <a:srgbClr val="2A2522"/>
                </a:solidFill>
                <a:latin typeface="Arial"/>
                <a:cs typeface="Arial"/>
              </a:rPr>
              <a:t>und</a:t>
            </a:r>
            <a:r>
              <a:rPr sz="1500" spc="120" dirty="0">
                <a:solidFill>
                  <a:srgbClr val="2A2522"/>
                </a:solidFill>
                <a:latin typeface="Arial"/>
                <a:cs typeface="Arial"/>
              </a:rPr>
              <a:t> </a:t>
            </a:r>
            <a:r>
              <a:rPr sz="1500" spc="-10" dirty="0">
                <a:solidFill>
                  <a:srgbClr val="2A2522"/>
                </a:solidFill>
                <a:latin typeface="Arial"/>
                <a:cs typeface="Arial"/>
              </a:rPr>
              <a:t>Aufgabenstellungen</a:t>
            </a:r>
            <a:endParaRPr sz="1500">
              <a:latin typeface="Arial"/>
              <a:cs typeface="Arial"/>
            </a:endParaRPr>
          </a:p>
          <a:p>
            <a:pPr marL="324485" indent="-286385">
              <a:lnSpc>
                <a:spcPts val="1675"/>
              </a:lnSpc>
              <a:buChar char="•"/>
              <a:tabLst>
                <a:tab pos="324485" algn="l"/>
              </a:tabLst>
            </a:pPr>
            <a:r>
              <a:rPr sz="1500" spc="20" dirty="0">
                <a:solidFill>
                  <a:srgbClr val="2A2522"/>
                </a:solidFill>
                <a:latin typeface="Arial"/>
                <a:cs typeface="Arial"/>
              </a:rPr>
              <a:t>klar</a:t>
            </a:r>
            <a:r>
              <a:rPr sz="1500" spc="110" dirty="0">
                <a:solidFill>
                  <a:srgbClr val="2A2522"/>
                </a:solidFill>
                <a:latin typeface="Arial"/>
                <a:cs typeface="Arial"/>
              </a:rPr>
              <a:t> </a:t>
            </a:r>
            <a:r>
              <a:rPr sz="1500" spc="20" dirty="0">
                <a:solidFill>
                  <a:srgbClr val="2A2522"/>
                </a:solidFill>
                <a:latin typeface="Arial"/>
                <a:cs typeface="Arial"/>
              </a:rPr>
              <a:t>strukturierter</a:t>
            </a:r>
            <a:r>
              <a:rPr sz="1500" spc="70" dirty="0">
                <a:solidFill>
                  <a:srgbClr val="2A2522"/>
                </a:solidFill>
                <a:latin typeface="Arial"/>
                <a:cs typeface="Arial"/>
              </a:rPr>
              <a:t> </a:t>
            </a:r>
            <a:r>
              <a:rPr sz="1500" spc="20" dirty="0">
                <a:solidFill>
                  <a:srgbClr val="2A2522"/>
                </a:solidFill>
                <a:latin typeface="Arial"/>
                <a:cs typeface="Arial"/>
              </a:rPr>
              <a:t>Unterricht</a:t>
            </a:r>
            <a:r>
              <a:rPr sz="1500" spc="90" dirty="0">
                <a:solidFill>
                  <a:srgbClr val="2A2522"/>
                </a:solidFill>
                <a:latin typeface="Arial"/>
                <a:cs typeface="Arial"/>
              </a:rPr>
              <a:t> </a:t>
            </a:r>
            <a:r>
              <a:rPr sz="1500" spc="20" dirty="0">
                <a:solidFill>
                  <a:srgbClr val="2A2522"/>
                </a:solidFill>
                <a:latin typeface="Arial"/>
                <a:cs typeface="Arial"/>
              </a:rPr>
              <a:t>im</a:t>
            </a:r>
            <a:r>
              <a:rPr sz="1500" spc="105" dirty="0">
                <a:solidFill>
                  <a:srgbClr val="2A2522"/>
                </a:solidFill>
                <a:latin typeface="Arial"/>
                <a:cs typeface="Arial"/>
              </a:rPr>
              <a:t> </a:t>
            </a:r>
            <a:r>
              <a:rPr sz="1500" spc="-10" dirty="0">
                <a:solidFill>
                  <a:srgbClr val="2A2522"/>
                </a:solidFill>
                <a:latin typeface="Arial"/>
                <a:cs typeface="Arial"/>
              </a:rPr>
              <a:t>Klassenverbund</a:t>
            </a:r>
            <a:endParaRPr sz="1500">
              <a:latin typeface="Arial"/>
              <a:cs typeface="Arial"/>
            </a:endParaRPr>
          </a:p>
          <a:p>
            <a:pPr marL="324485" indent="-286385">
              <a:lnSpc>
                <a:spcPct val="100000"/>
              </a:lnSpc>
              <a:spcBef>
                <a:spcPts val="250"/>
              </a:spcBef>
              <a:buChar char="•"/>
              <a:tabLst>
                <a:tab pos="324485" algn="l"/>
              </a:tabLst>
            </a:pPr>
            <a:r>
              <a:rPr sz="1500" dirty="0">
                <a:solidFill>
                  <a:srgbClr val="2A2522"/>
                </a:solidFill>
                <a:latin typeface="Arial"/>
                <a:cs typeface="Arial"/>
              </a:rPr>
              <a:t>Lernen</a:t>
            </a:r>
            <a:r>
              <a:rPr sz="1500" spc="35" dirty="0">
                <a:solidFill>
                  <a:srgbClr val="2A2522"/>
                </a:solidFill>
                <a:latin typeface="Arial"/>
                <a:cs typeface="Arial"/>
              </a:rPr>
              <a:t> </a:t>
            </a:r>
            <a:r>
              <a:rPr sz="1500" dirty="0">
                <a:solidFill>
                  <a:srgbClr val="2A2522"/>
                </a:solidFill>
                <a:latin typeface="Arial"/>
                <a:cs typeface="Arial"/>
              </a:rPr>
              <a:t>auf</a:t>
            </a:r>
            <a:r>
              <a:rPr sz="1500" spc="50" dirty="0">
                <a:solidFill>
                  <a:srgbClr val="2A2522"/>
                </a:solidFill>
                <a:latin typeface="Arial"/>
                <a:cs typeface="Arial"/>
              </a:rPr>
              <a:t> </a:t>
            </a:r>
            <a:r>
              <a:rPr sz="1500" dirty="0">
                <a:solidFill>
                  <a:srgbClr val="2A2522"/>
                </a:solidFill>
                <a:latin typeface="Arial"/>
                <a:cs typeface="Arial"/>
              </a:rPr>
              <a:t>dem</a:t>
            </a:r>
            <a:r>
              <a:rPr sz="1500" spc="70" dirty="0">
                <a:solidFill>
                  <a:srgbClr val="2A2522"/>
                </a:solidFill>
                <a:latin typeface="Arial"/>
                <a:cs typeface="Arial"/>
              </a:rPr>
              <a:t> </a:t>
            </a:r>
            <a:r>
              <a:rPr sz="1500" dirty="0">
                <a:solidFill>
                  <a:srgbClr val="2A2522"/>
                </a:solidFill>
                <a:latin typeface="Arial"/>
                <a:cs typeface="Arial"/>
              </a:rPr>
              <a:t>grundlegenden</a:t>
            </a:r>
            <a:r>
              <a:rPr sz="1500" spc="40" dirty="0">
                <a:solidFill>
                  <a:srgbClr val="2A2522"/>
                </a:solidFill>
                <a:latin typeface="Arial"/>
                <a:cs typeface="Arial"/>
              </a:rPr>
              <a:t> </a:t>
            </a:r>
            <a:r>
              <a:rPr sz="1500" dirty="0">
                <a:solidFill>
                  <a:srgbClr val="2A2522"/>
                </a:solidFill>
                <a:latin typeface="Arial"/>
                <a:cs typeface="Arial"/>
              </a:rPr>
              <a:t>Niveau</a:t>
            </a:r>
            <a:r>
              <a:rPr sz="1500" spc="70" dirty="0">
                <a:solidFill>
                  <a:srgbClr val="2A2522"/>
                </a:solidFill>
                <a:latin typeface="Arial"/>
                <a:cs typeface="Arial"/>
              </a:rPr>
              <a:t> </a:t>
            </a:r>
            <a:r>
              <a:rPr sz="1500" dirty="0">
                <a:solidFill>
                  <a:srgbClr val="2A2522"/>
                </a:solidFill>
                <a:latin typeface="Arial"/>
                <a:cs typeface="Arial"/>
              </a:rPr>
              <a:t>in</a:t>
            </a:r>
            <a:r>
              <a:rPr sz="1500" spc="55" dirty="0">
                <a:solidFill>
                  <a:srgbClr val="2A2522"/>
                </a:solidFill>
                <a:latin typeface="Arial"/>
                <a:cs typeface="Arial"/>
              </a:rPr>
              <a:t> </a:t>
            </a:r>
            <a:r>
              <a:rPr sz="1500" dirty="0">
                <a:solidFill>
                  <a:srgbClr val="2A2522"/>
                </a:solidFill>
                <a:latin typeface="Arial"/>
                <a:cs typeface="Arial"/>
              </a:rPr>
              <a:t>allen</a:t>
            </a:r>
            <a:r>
              <a:rPr sz="1500" spc="60" dirty="0">
                <a:solidFill>
                  <a:srgbClr val="2A2522"/>
                </a:solidFill>
                <a:latin typeface="Arial"/>
                <a:cs typeface="Arial"/>
              </a:rPr>
              <a:t> </a:t>
            </a:r>
            <a:r>
              <a:rPr sz="1500" spc="-10" dirty="0">
                <a:solidFill>
                  <a:srgbClr val="2A2522"/>
                </a:solidFill>
                <a:latin typeface="Arial"/>
                <a:cs typeface="Arial"/>
              </a:rPr>
              <a:t>Fächern</a:t>
            </a:r>
            <a:endParaRPr sz="1500">
              <a:latin typeface="Arial"/>
              <a:cs typeface="Arial"/>
            </a:endParaRPr>
          </a:p>
          <a:p>
            <a:pPr marL="324485" indent="-286385">
              <a:lnSpc>
                <a:spcPct val="100000"/>
              </a:lnSpc>
              <a:buChar char="•"/>
              <a:tabLst>
                <a:tab pos="324485" algn="l"/>
              </a:tabLst>
            </a:pPr>
            <a:r>
              <a:rPr sz="1500" spc="10" dirty="0">
                <a:solidFill>
                  <a:srgbClr val="2A2522"/>
                </a:solidFill>
                <a:latin typeface="Arial"/>
                <a:cs typeface="Arial"/>
              </a:rPr>
              <a:t>Unterricht</a:t>
            </a:r>
            <a:r>
              <a:rPr sz="1500" spc="65" dirty="0">
                <a:solidFill>
                  <a:srgbClr val="2A2522"/>
                </a:solidFill>
                <a:latin typeface="Arial"/>
                <a:cs typeface="Arial"/>
              </a:rPr>
              <a:t> </a:t>
            </a:r>
            <a:r>
              <a:rPr sz="1500" spc="10" dirty="0">
                <a:solidFill>
                  <a:srgbClr val="2A2522"/>
                </a:solidFill>
                <a:latin typeface="Arial"/>
                <a:cs typeface="Arial"/>
              </a:rPr>
              <a:t>im</a:t>
            </a:r>
            <a:r>
              <a:rPr sz="1500" spc="110" dirty="0">
                <a:solidFill>
                  <a:srgbClr val="2A2522"/>
                </a:solidFill>
                <a:latin typeface="Arial"/>
                <a:cs typeface="Arial"/>
              </a:rPr>
              <a:t> </a:t>
            </a:r>
            <a:r>
              <a:rPr sz="1500" spc="10" dirty="0">
                <a:solidFill>
                  <a:srgbClr val="2A2522"/>
                </a:solidFill>
                <a:latin typeface="Arial"/>
                <a:cs typeface="Arial"/>
              </a:rPr>
              <a:t>festen</a:t>
            </a:r>
            <a:r>
              <a:rPr sz="1500" spc="90" dirty="0">
                <a:solidFill>
                  <a:srgbClr val="2A2522"/>
                </a:solidFill>
                <a:latin typeface="Arial"/>
                <a:cs typeface="Arial"/>
              </a:rPr>
              <a:t> </a:t>
            </a:r>
            <a:r>
              <a:rPr sz="1500" spc="-10" dirty="0">
                <a:solidFill>
                  <a:srgbClr val="2A2522"/>
                </a:solidFill>
                <a:latin typeface="Arial"/>
                <a:cs typeface="Arial"/>
              </a:rPr>
              <a:t>Klassenverbund</a:t>
            </a:r>
            <a:endParaRPr sz="1500">
              <a:latin typeface="Arial"/>
              <a:cs typeface="Arial"/>
            </a:endParaRPr>
          </a:p>
          <a:p>
            <a:pPr marL="324485" indent="-286385">
              <a:lnSpc>
                <a:spcPct val="100000"/>
              </a:lnSpc>
              <a:buChar char="•"/>
              <a:tabLst>
                <a:tab pos="324485" algn="l"/>
              </a:tabLst>
            </a:pPr>
            <a:r>
              <a:rPr sz="1500" spc="-10" dirty="0">
                <a:solidFill>
                  <a:srgbClr val="2A2522"/>
                </a:solidFill>
                <a:latin typeface="Arial"/>
                <a:cs typeface="Arial"/>
              </a:rPr>
              <a:t>Enge</a:t>
            </a:r>
            <a:r>
              <a:rPr sz="1500" spc="90" dirty="0">
                <a:solidFill>
                  <a:srgbClr val="2A2522"/>
                </a:solidFill>
                <a:latin typeface="Arial"/>
                <a:cs typeface="Arial"/>
              </a:rPr>
              <a:t> </a:t>
            </a:r>
            <a:r>
              <a:rPr sz="1500" dirty="0">
                <a:solidFill>
                  <a:srgbClr val="2A2522"/>
                </a:solidFill>
                <a:latin typeface="Arial"/>
                <a:cs typeface="Arial"/>
              </a:rPr>
              <a:t>Begleitung</a:t>
            </a:r>
            <a:r>
              <a:rPr sz="1500" spc="90" dirty="0">
                <a:solidFill>
                  <a:srgbClr val="2A2522"/>
                </a:solidFill>
                <a:latin typeface="Arial"/>
                <a:cs typeface="Arial"/>
              </a:rPr>
              <a:t> </a:t>
            </a:r>
            <a:r>
              <a:rPr sz="1500" dirty="0">
                <a:solidFill>
                  <a:srgbClr val="2A2522"/>
                </a:solidFill>
                <a:latin typeface="Arial"/>
                <a:cs typeface="Arial"/>
              </a:rPr>
              <a:t>beim</a:t>
            </a:r>
            <a:r>
              <a:rPr sz="1500" spc="90" dirty="0">
                <a:solidFill>
                  <a:srgbClr val="2A2522"/>
                </a:solidFill>
                <a:latin typeface="Arial"/>
                <a:cs typeface="Arial"/>
              </a:rPr>
              <a:t> </a:t>
            </a:r>
            <a:r>
              <a:rPr sz="1500" spc="-10" dirty="0">
                <a:solidFill>
                  <a:srgbClr val="2A2522"/>
                </a:solidFill>
                <a:latin typeface="Arial"/>
                <a:cs typeface="Arial"/>
              </a:rPr>
              <a:t>Lernen</a:t>
            </a:r>
            <a:endParaRPr sz="1500">
              <a:latin typeface="Arial"/>
              <a:cs typeface="Arial"/>
            </a:endParaRPr>
          </a:p>
          <a:p>
            <a:pPr marL="324485" indent="-286385">
              <a:lnSpc>
                <a:spcPct val="100000"/>
              </a:lnSpc>
              <a:spcBef>
                <a:spcPts val="5"/>
              </a:spcBef>
              <a:buChar char="•"/>
              <a:tabLst>
                <a:tab pos="324485" algn="l"/>
              </a:tabLst>
            </a:pPr>
            <a:r>
              <a:rPr sz="1500" dirty="0">
                <a:solidFill>
                  <a:srgbClr val="2A2522"/>
                </a:solidFill>
                <a:latin typeface="Arial"/>
                <a:cs typeface="Arial"/>
              </a:rPr>
              <a:t>Motivation</a:t>
            </a:r>
            <a:r>
              <a:rPr sz="1500" spc="95" dirty="0">
                <a:solidFill>
                  <a:srgbClr val="2A2522"/>
                </a:solidFill>
                <a:latin typeface="Arial"/>
                <a:cs typeface="Arial"/>
              </a:rPr>
              <a:t> </a:t>
            </a:r>
            <a:r>
              <a:rPr sz="1500" dirty="0">
                <a:solidFill>
                  <a:srgbClr val="2A2522"/>
                </a:solidFill>
                <a:latin typeface="Arial"/>
                <a:cs typeface="Arial"/>
              </a:rPr>
              <a:t>und</a:t>
            </a:r>
            <a:r>
              <a:rPr sz="1500" spc="110" dirty="0">
                <a:solidFill>
                  <a:srgbClr val="2A2522"/>
                </a:solidFill>
                <a:latin typeface="Arial"/>
                <a:cs typeface="Arial"/>
              </a:rPr>
              <a:t> </a:t>
            </a:r>
            <a:r>
              <a:rPr sz="1500" dirty="0">
                <a:solidFill>
                  <a:srgbClr val="2A2522"/>
                </a:solidFill>
                <a:latin typeface="Arial"/>
                <a:cs typeface="Arial"/>
              </a:rPr>
              <a:t>Stärkung</a:t>
            </a:r>
            <a:r>
              <a:rPr sz="1500" spc="90" dirty="0">
                <a:solidFill>
                  <a:srgbClr val="2A2522"/>
                </a:solidFill>
                <a:latin typeface="Arial"/>
                <a:cs typeface="Arial"/>
              </a:rPr>
              <a:t> </a:t>
            </a:r>
            <a:r>
              <a:rPr sz="1500" dirty="0">
                <a:solidFill>
                  <a:srgbClr val="2A2522"/>
                </a:solidFill>
                <a:latin typeface="Arial"/>
                <a:cs typeface="Arial"/>
              </a:rPr>
              <a:t>der</a:t>
            </a:r>
            <a:r>
              <a:rPr sz="1500" spc="90" dirty="0">
                <a:solidFill>
                  <a:srgbClr val="2A2522"/>
                </a:solidFill>
                <a:latin typeface="Arial"/>
                <a:cs typeface="Arial"/>
              </a:rPr>
              <a:t> </a:t>
            </a:r>
            <a:r>
              <a:rPr sz="1500" dirty="0">
                <a:solidFill>
                  <a:srgbClr val="2A2522"/>
                </a:solidFill>
                <a:latin typeface="Arial"/>
                <a:cs typeface="Arial"/>
              </a:rPr>
              <a:t>Schülerinnen</a:t>
            </a:r>
            <a:r>
              <a:rPr sz="1500" spc="80" dirty="0">
                <a:solidFill>
                  <a:srgbClr val="2A2522"/>
                </a:solidFill>
                <a:latin typeface="Arial"/>
                <a:cs typeface="Arial"/>
              </a:rPr>
              <a:t> </a:t>
            </a:r>
            <a:r>
              <a:rPr sz="1500" spc="-20" dirty="0">
                <a:solidFill>
                  <a:srgbClr val="2A2522"/>
                </a:solidFill>
                <a:latin typeface="Arial"/>
                <a:cs typeface="Arial"/>
              </a:rPr>
              <a:t>u.</a:t>
            </a:r>
            <a:r>
              <a:rPr sz="1500" spc="100" dirty="0">
                <a:solidFill>
                  <a:srgbClr val="2A2522"/>
                </a:solidFill>
                <a:latin typeface="Arial"/>
                <a:cs typeface="Arial"/>
              </a:rPr>
              <a:t> </a:t>
            </a:r>
            <a:r>
              <a:rPr sz="1500" dirty="0">
                <a:solidFill>
                  <a:srgbClr val="2A2522"/>
                </a:solidFill>
                <a:latin typeface="Arial"/>
                <a:cs typeface="Arial"/>
              </a:rPr>
              <a:t>Schüler</a:t>
            </a:r>
            <a:r>
              <a:rPr sz="1500" spc="70" dirty="0">
                <a:solidFill>
                  <a:srgbClr val="2A2522"/>
                </a:solidFill>
                <a:latin typeface="Arial"/>
                <a:cs typeface="Arial"/>
              </a:rPr>
              <a:t> </a:t>
            </a:r>
            <a:r>
              <a:rPr sz="1500" dirty="0">
                <a:solidFill>
                  <a:srgbClr val="2A2522"/>
                </a:solidFill>
                <a:latin typeface="Arial"/>
                <a:cs typeface="Arial"/>
              </a:rPr>
              <a:t>durch</a:t>
            </a:r>
            <a:r>
              <a:rPr sz="1500" spc="95" dirty="0">
                <a:solidFill>
                  <a:srgbClr val="2A2522"/>
                </a:solidFill>
                <a:latin typeface="Arial"/>
                <a:cs typeface="Arial"/>
              </a:rPr>
              <a:t> </a:t>
            </a:r>
            <a:r>
              <a:rPr sz="1500" spc="-10" dirty="0">
                <a:solidFill>
                  <a:srgbClr val="2A2522"/>
                </a:solidFill>
                <a:latin typeface="Arial"/>
                <a:cs typeface="Arial"/>
              </a:rPr>
              <a:t>Klassenlehrkräfte</a:t>
            </a:r>
            <a:endParaRPr sz="1500">
              <a:latin typeface="Arial"/>
              <a:cs typeface="Arial"/>
            </a:endParaRPr>
          </a:p>
        </p:txBody>
      </p:sp>
      <p:sp>
        <p:nvSpPr>
          <p:cNvPr id="16" name="object 16"/>
          <p:cNvSpPr txBox="1"/>
          <p:nvPr/>
        </p:nvSpPr>
        <p:spPr>
          <a:xfrm>
            <a:off x="3648202" y="3665982"/>
            <a:ext cx="80010" cy="482600"/>
          </a:xfrm>
          <a:prstGeom prst="rect">
            <a:avLst/>
          </a:prstGeom>
        </p:spPr>
        <p:txBody>
          <a:bodyPr vert="horz" wrap="square" lIns="0" tIns="12700" rIns="0" bIns="0" rtlCol="0">
            <a:spAutoFit/>
          </a:bodyPr>
          <a:lstStyle/>
          <a:p>
            <a:pPr>
              <a:lnSpc>
                <a:spcPct val="100000"/>
              </a:lnSpc>
              <a:spcBef>
                <a:spcPts val="100"/>
              </a:spcBef>
            </a:pPr>
            <a:r>
              <a:rPr sz="1500" spc="-50" dirty="0">
                <a:solidFill>
                  <a:srgbClr val="2A2522"/>
                </a:solidFill>
                <a:latin typeface="Arial"/>
                <a:cs typeface="Arial"/>
              </a:rPr>
              <a:t>•</a:t>
            </a:r>
            <a:endParaRPr sz="1500">
              <a:latin typeface="Arial"/>
              <a:cs typeface="Arial"/>
            </a:endParaRPr>
          </a:p>
          <a:p>
            <a:pPr>
              <a:lnSpc>
                <a:spcPct val="100000"/>
              </a:lnSpc>
            </a:pPr>
            <a:r>
              <a:rPr sz="1500" spc="-50" dirty="0">
                <a:solidFill>
                  <a:srgbClr val="2A2522"/>
                </a:solidFill>
                <a:latin typeface="Arial"/>
                <a:cs typeface="Arial"/>
              </a:rPr>
              <a:t>•</a:t>
            </a:r>
            <a:endParaRPr sz="1500">
              <a:latin typeface="Arial"/>
              <a:cs typeface="Arial"/>
            </a:endParaRPr>
          </a:p>
        </p:txBody>
      </p:sp>
      <p:sp>
        <p:nvSpPr>
          <p:cNvPr id="17" name="object 17"/>
          <p:cNvSpPr txBox="1"/>
          <p:nvPr/>
        </p:nvSpPr>
        <p:spPr>
          <a:xfrm>
            <a:off x="3934714" y="3714750"/>
            <a:ext cx="3521710" cy="482600"/>
          </a:xfrm>
          <a:prstGeom prst="rect">
            <a:avLst/>
          </a:prstGeom>
        </p:spPr>
        <p:txBody>
          <a:bodyPr vert="horz" wrap="square" lIns="0" tIns="12700" rIns="0" bIns="0" rtlCol="0">
            <a:spAutoFit/>
          </a:bodyPr>
          <a:lstStyle/>
          <a:p>
            <a:pPr>
              <a:lnSpc>
                <a:spcPct val="100000"/>
              </a:lnSpc>
              <a:spcBef>
                <a:spcPts val="100"/>
              </a:spcBef>
            </a:pPr>
            <a:r>
              <a:rPr sz="1500" spc="-10" dirty="0">
                <a:solidFill>
                  <a:srgbClr val="2A2522"/>
                </a:solidFill>
                <a:latin typeface="Arial"/>
                <a:cs typeface="Arial"/>
              </a:rPr>
              <a:t>Technik</a:t>
            </a:r>
            <a:endParaRPr sz="1500">
              <a:latin typeface="Arial"/>
              <a:cs typeface="Arial"/>
            </a:endParaRPr>
          </a:p>
          <a:p>
            <a:pPr>
              <a:lnSpc>
                <a:spcPct val="100000"/>
              </a:lnSpc>
            </a:pPr>
            <a:r>
              <a:rPr sz="1500" spc="45" dirty="0">
                <a:solidFill>
                  <a:srgbClr val="2A2522"/>
                </a:solidFill>
                <a:latin typeface="Arial"/>
                <a:cs typeface="Arial"/>
              </a:rPr>
              <a:t>Alltagskultur,</a:t>
            </a:r>
            <a:r>
              <a:rPr sz="1500" spc="-25" dirty="0">
                <a:solidFill>
                  <a:srgbClr val="2A2522"/>
                </a:solidFill>
                <a:latin typeface="Arial"/>
                <a:cs typeface="Arial"/>
              </a:rPr>
              <a:t> </a:t>
            </a:r>
            <a:r>
              <a:rPr sz="1500" dirty="0">
                <a:solidFill>
                  <a:srgbClr val="2A2522"/>
                </a:solidFill>
                <a:latin typeface="Arial"/>
                <a:cs typeface="Arial"/>
              </a:rPr>
              <a:t>Ernährung,</a:t>
            </a:r>
            <a:r>
              <a:rPr sz="1500" spc="-30" dirty="0">
                <a:solidFill>
                  <a:srgbClr val="2A2522"/>
                </a:solidFill>
                <a:latin typeface="Arial"/>
                <a:cs typeface="Arial"/>
              </a:rPr>
              <a:t> </a:t>
            </a:r>
            <a:r>
              <a:rPr sz="1500" dirty="0">
                <a:solidFill>
                  <a:srgbClr val="2A2522"/>
                </a:solidFill>
                <a:latin typeface="Arial"/>
                <a:cs typeface="Arial"/>
              </a:rPr>
              <a:t>Soziales</a:t>
            </a:r>
            <a:r>
              <a:rPr sz="1500" spc="-45" dirty="0">
                <a:solidFill>
                  <a:srgbClr val="2A2522"/>
                </a:solidFill>
                <a:latin typeface="Arial"/>
                <a:cs typeface="Arial"/>
              </a:rPr>
              <a:t> </a:t>
            </a:r>
            <a:r>
              <a:rPr sz="1500" spc="-10" dirty="0">
                <a:solidFill>
                  <a:srgbClr val="2A2522"/>
                </a:solidFill>
                <a:latin typeface="Arial"/>
                <a:cs typeface="Arial"/>
              </a:rPr>
              <a:t>(AES)</a:t>
            </a:r>
            <a:endParaRPr sz="1500">
              <a:latin typeface="Arial"/>
              <a:cs typeface="Arial"/>
            </a:endParaRPr>
          </a:p>
        </p:txBody>
      </p:sp>
      <p:sp>
        <p:nvSpPr>
          <p:cNvPr id="18" name="object 18"/>
          <p:cNvSpPr txBox="1"/>
          <p:nvPr/>
        </p:nvSpPr>
        <p:spPr>
          <a:xfrm>
            <a:off x="3635502" y="4351782"/>
            <a:ext cx="92710" cy="254000"/>
          </a:xfrm>
          <a:prstGeom prst="rect">
            <a:avLst/>
          </a:prstGeom>
        </p:spPr>
        <p:txBody>
          <a:bodyPr vert="horz" wrap="square" lIns="0" tIns="12700" rIns="0" bIns="0" rtlCol="0">
            <a:spAutoFit/>
          </a:bodyPr>
          <a:lstStyle/>
          <a:p>
            <a:pPr marL="12700">
              <a:lnSpc>
                <a:spcPct val="100000"/>
              </a:lnSpc>
              <a:spcBef>
                <a:spcPts val="100"/>
              </a:spcBef>
            </a:pPr>
            <a:r>
              <a:rPr sz="1500" spc="-50" dirty="0">
                <a:solidFill>
                  <a:srgbClr val="2A2522"/>
                </a:solidFill>
                <a:latin typeface="Arial"/>
                <a:cs typeface="Arial"/>
              </a:rPr>
              <a:t>•</a:t>
            </a:r>
            <a:endParaRPr sz="1500">
              <a:latin typeface="Arial"/>
              <a:cs typeface="Arial"/>
            </a:endParaRPr>
          </a:p>
        </p:txBody>
      </p:sp>
      <p:sp>
        <p:nvSpPr>
          <p:cNvPr id="19" name="object 19"/>
          <p:cNvSpPr txBox="1"/>
          <p:nvPr/>
        </p:nvSpPr>
        <p:spPr>
          <a:xfrm>
            <a:off x="3922014" y="4400550"/>
            <a:ext cx="2894965" cy="254000"/>
          </a:xfrm>
          <a:prstGeom prst="rect">
            <a:avLst/>
          </a:prstGeom>
        </p:spPr>
        <p:txBody>
          <a:bodyPr vert="horz" wrap="square" lIns="0" tIns="12700" rIns="0" bIns="0" rtlCol="0">
            <a:spAutoFit/>
          </a:bodyPr>
          <a:lstStyle/>
          <a:p>
            <a:pPr marL="12700">
              <a:lnSpc>
                <a:spcPct val="100000"/>
              </a:lnSpc>
              <a:spcBef>
                <a:spcPts val="100"/>
              </a:spcBef>
            </a:pPr>
            <a:r>
              <a:rPr sz="1500" spc="10" dirty="0">
                <a:solidFill>
                  <a:srgbClr val="2A2522"/>
                </a:solidFill>
                <a:latin typeface="Arial"/>
                <a:cs typeface="Arial"/>
              </a:rPr>
              <a:t>Hauptschulabschluss</a:t>
            </a:r>
            <a:r>
              <a:rPr sz="1500" spc="60" dirty="0">
                <a:solidFill>
                  <a:srgbClr val="2A2522"/>
                </a:solidFill>
                <a:latin typeface="Arial"/>
                <a:cs typeface="Arial"/>
              </a:rPr>
              <a:t> </a:t>
            </a:r>
            <a:r>
              <a:rPr sz="1500" spc="10" dirty="0">
                <a:solidFill>
                  <a:srgbClr val="2A2522"/>
                </a:solidFill>
                <a:latin typeface="Arial"/>
                <a:cs typeface="Arial"/>
              </a:rPr>
              <a:t>in</a:t>
            </a:r>
            <a:r>
              <a:rPr sz="1500" spc="50" dirty="0">
                <a:solidFill>
                  <a:srgbClr val="2A2522"/>
                </a:solidFill>
                <a:latin typeface="Arial"/>
                <a:cs typeface="Arial"/>
              </a:rPr>
              <a:t> </a:t>
            </a:r>
            <a:r>
              <a:rPr sz="1500" dirty="0">
                <a:solidFill>
                  <a:srgbClr val="2A2522"/>
                </a:solidFill>
                <a:latin typeface="Arial"/>
                <a:cs typeface="Arial"/>
              </a:rPr>
              <a:t>Klasse</a:t>
            </a:r>
            <a:r>
              <a:rPr sz="1500" spc="60" dirty="0">
                <a:solidFill>
                  <a:srgbClr val="2A2522"/>
                </a:solidFill>
                <a:latin typeface="Arial"/>
                <a:cs typeface="Arial"/>
              </a:rPr>
              <a:t> </a:t>
            </a:r>
            <a:r>
              <a:rPr sz="1500" spc="-50" dirty="0">
                <a:solidFill>
                  <a:srgbClr val="2A2522"/>
                </a:solidFill>
                <a:latin typeface="Arial"/>
                <a:cs typeface="Arial"/>
              </a:rPr>
              <a:t>9</a:t>
            </a:r>
            <a:endParaRPr sz="1500">
              <a:latin typeface="Arial"/>
              <a:cs typeface="Arial"/>
            </a:endParaRPr>
          </a:p>
        </p:txBody>
      </p:sp>
      <p:sp>
        <p:nvSpPr>
          <p:cNvPr id="20" name="object 20"/>
          <p:cNvSpPr txBox="1"/>
          <p:nvPr/>
        </p:nvSpPr>
        <p:spPr>
          <a:xfrm>
            <a:off x="3635502" y="4809235"/>
            <a:ext cx="92710" cy="711200"/>
          </a:xfrm>
          <a:prstGeom prst="rect">
            <a:avLst/>
          </a:prstGeom>
        </p:spPr>
        <p:txBody>
          <a:bodyPr vert="horz" wrap="square" lIns="0" tIns="12700" rIns="0" bIns="0" rtlCol="0">
            <a:spAutoFit/>
          </a:bodyPr>
          <a:lstStyle/>
          <a:p>
            <a:pPr marL="12700">
              <a:lnSpc>
                <a:spcPct val="100000"/>
              </a:lnSpc>
              <a:spcBef>
                <a:spcPts val="100"/>
              </a:spcBef>
            </a:pPr>
            <a:r>
              <a:rPr sz="1500" spc="-50" dirty="0">
                <a:solidFill>
                  <a:srgbClr val="2A2522"/>
                </a:solidFill>
                <a:latin typeface="Arial"/>
                <a:cs typeface="Arial"/>
              </a:rPr>
              <a:t>•</a:t>
            </a:r>
            <a:endParaRPr sz="1500">
              <a:latin typeface="Arial"/>
              <a:cs typeface="Arial"/>
            </a:endParaRPr>
          </a:p>
          <a:p>
            <a:pPr marL="12700">
              <a:lnSpc>
                <a:spcPct val="100000"/>
              </a:lnSpc>
            </a:pPr>
            <a:r>
              <a:rPr sz="1500" spc="-50" dirty="0">
                <a:solidFill>
                  <a:srgbClr val="2A2522"/>
                </a:solidFill>
                <a:latin typeface="Arial"/>
                <a:cs typeface="Arial"/>
              </a:rPr>
              <a:t>•</a:t>
            </a:r>
            <a:endParaRPr sz="1500">
              <a:latin typeface="Arial"/>
              <a:cs typeface="Arial"/>
            </a:endParaRPr>
          </a:p>
          <a:p>
            <a:pPr marL="12700">
              <a:lnSpc>
                <a:spcPct val="100000"/>
              </a:lnSpc>
            </a:pPr>
            <a:r>
              <a:rPr sz="1500" spc="-50" dirty="0">
                <a:solidFill>
                  <a:srgbClr val="2A2522"/>
                </a:solidFill>
                <a:latin typeface="Arial"/>
                <a:cs typeface="Arial"/>
              </a:rPr>
              <a:t>•</a:t>
            </a:r>
            <a:endParaRPr sz="1500">
              <a:latin typeface="Arial"/>
              <a:cs typeface="Arial"/>
            </a:endParaRPr>
          </a:p>
        </p:txBody>
      </p:sp>
      <p:sp>
        <p:nvSpPr>
          <p:cNvPr id="21" name="object 21"/>
          <p:cNvSpPr txBox="1"/>
          <p:nvPr/>
        </p:nvSpPr>
        <p:spPr>
          <a:xfrm>
            <a:off x="3922014" y="4858004"/>
            <a:ext cx="7456170" cy="711200"/>
          </a:xfrm>
          <a:prstGeom prst="rect">
            <a:avLst/>
          </a:prstGeom>
        </p:spPr>
        <p:txBody>
          <a:bodyPr vert="horz" wrap="square" lIns="0" tIns="12700" rIns="0" bIns="0" rtlCol="0">
            <a:spAutoFit/>
          </a:bodyPr>
          <a:lstStyle/>
          <a:p>
            <a:pPr marL="12700">
              <a:lnSpc>
                <a:spcPct val="100000"/>
              </a:lnSpc>
              <a:spcBef>
                <a:spcPts val="100"/>
              </a:spcBef>
            </a:pPr>
            <a:r>
              <a:rPr sz="1500" dirty="0">
                <a:solidFill>
                  <a:srgbClr val="2A2522"/>
                </a:solidFill>
                <a:latin typeface="Arial"/>
                <a:cs typeface="Arial"/>
              </a:rPr>
              <a:t>Berufliche</a:t>
            </a:r>
            <a:r>
              <a:rPr sz="1500" spc="200" dirty="0">
                <a:solidFill>
                  <a:srgbClr val="2A2522"/>
                </a:solidFill>
                <a:latin typeface="Arial"/>
                <a:cs typeface="Arial"/>
              </a:rPr>
              <a:t> </a:t>
            </a:r>
            <a:r>
              <a:rPr sz="1500" spc="-10" dirty="0">
                <a:solidFill>
                  <a:srgbClr val="2A2522"/>
                </a:solidFill>
                <a:latin typeface="Arial"/>
                <a:cs typeface="Arial"/>
              </a:rPr>
              <a:t>Ausbildung</a:t>
            </a:r>
            <a:endParaRPr sz="1500">
              <a:latin typeface="Arial"/>
              <a:cs typeface="Arial"/>
            </a:endParaRPr>
          </a:p>
          <a:p>
            <a:pPr marL="12700" marR="5080">
              <a:lnSpc>
                <a:spcPct val="100000"/>
              </a:lnSpc>
            </a:pPr>
            <a:r>
              <a:rPr sz="1500" spc="10" dirty="0">
                <a:solidFill>
                  <a:srgbClr val="2A2522"/>
                </a:solidFill>
                <a:latin typeface="Arial"/>
                <a:cs typeface="Arial"/>
              </a:rPr>
              <a:t>2-jährige</a:t>
            </a:r>
            <a:r>
              <a:rPr sz="1500" spc="150" dirty="0">
                <a:solidFill>
                  <a:srgbClr val="2A2522"/>
                </a:solidFill>
                <a:latin typeface="Arial"/>
                <a:cs typeface="Arial"/>
              </a:rPr>
              <a:t> </a:t>
            </a:r>
            <a:r>
              <a:rPr sz="1500" spc="10" dirty="0">
                <a:solidFill>
                  <a:srgbClr val="2A2522"/>
                </a:solidFill>
                <a:latin typeface="Arial"/>
                <a:cs typeface="Arial"/>
              </a:rPr>
              <a:t>Berufsfachschule</a:t>
            </a:r>
            <a:r>
              <a:rPr sz="1500" spc="150" dirty="0">
                <a:solidFill>
                  <a:srgbClr val="2A2522"/>
                </a:solidFill>
                <a:latin typeface="Arial"/>
                <a:cs typeface="Arial"/>
              </a:rPr>
              <a:t> </a:t>
            </a:r>
            <a:r>
              <a:rPr sz="1500" spc="10" dirty="0">
                <a:solidFill>
                  <a:srgbClr val="2A2522"/>
                </a:solidFill>
                <a:latin typeface="Arial"/>
                <a:cs typeface="Arial"/>
              </a:rPr>
              <a:t>(mittlerer</a:t>
            </a:r>
            <a:r>
              <a:rPr sz="1500" spc="150" dirty="0">
                <a:solidFill>
                  <a:srgbClr val="2A2522"/>
                </a:solidFill>
                <a:latin typeface="Arial"/>
                <a:cs typeface="Arial"/>
              </a:rPr>
              <a:t> </a:t>
            </a:r>
            <a:r>
              <a:rPr sz="1500" spc="10" dirty="0">
                <a:solidFill>
                  <a:srgbClr val="2A2522"/>
                </a:solidFill>
                <a:latin typeface="Arial"/>
                <a:cs typeface="Arial"/>
              </a:rPr>
              <a:t>Bildungsabschluss,</a:t>
            </a:r>
            <a:r>
              <a:rPr sz="1500" spc="220" dirty="0">
                <a:solidFill>
                  <a:srgbClr val="2A2522"/>
                </a:solidFill>
                <a:latin typeface="Arial"/>
                <a:cs typeface="Arial"/>
              </a:rPr>
              <a:t> </a:t>
            </a:r>
            <a:r>
              <a:rPr sz="1500" spc="10" dirty="0">
                <a:solidFill>
                  <a:srgbClr val="2A2522"/>
                </a:solidFill>
                <a:latin typeface="Arial"/>
                <a:cs typeface="Arial"/>
              </a:rPr>
              <a:t>berufliche</a:t>
            </a:r>
            <a:r>
              <a:rPr sz="1500" spc="150" dirty="0">
                <a:solidFill>
                  <a:srgbClr val="2A2522"/>
                </a:solidFill>
                <a:latin typeface="Arial"/>
                <a:cs typeface="Arial"/>
              </a:rPr>
              <a:t> </a:t>
            </a:r>
            <a:r>
              <a:rPr sz="1500" spc="-10" dirty="0">
                <a:solidFill>
                  <a:srgbClr val="2A2522"/>
                </a:solidFill>
                <a:latin typeface="Arial"/>
                <a:cs typeface="Arial"/>
              </a:rPr>
              <a:t>Grundbildung)</a:t>
            </a:r>
            <a:r>
              <a:rPr sz="1500" spc="-10" dirty="0">
                <a:solidFill>
                  <a:srgbClr val="2A2522"/>
                </a:solidFill>
                <a:latin typeface="Arial"/>
                <a:cs typeface="Arial"/>
                <a:hlinkClick r:id="rId2" action="ppaction://hlinksldjump"/>
              </a:rPr>
              <a:t>*</a:t>
            </a:r>
            <a:r>
              <a:rPr sz="1500" spc="-10" dirty="0">
                <a:solidFill>
                  <a:srgbClr val="2A2522"/>
                </a:solidFill>
                <a:latin typeface="Arial"/>
                <a:cs typeface="Arial"/>
              </a:rPr>
              <a:t> </a:t>
            </a:r>
            <a:r>
              <a:rPr sz="1500" spc="10" dirty="0">
                <a:solidFill>
                  <a:srgbClr val="2A2522"/>
                </a:solidFill>
                <a:latin typeface="Arial"/>
                <a:cs typeface="Arial"/>
              </a:rPr>
              <a:t>Wechsel</a:t>
            </a:r>
            <a:r>
              <a:rPr sz="1500" spc="25" dirty="0">
                <a:solidFill>
                  <a:srgbClr val="2A2522"/>
                </a:solidFill>
                <a:latin typeface="Arial"/>
                <a:cs typeface="Arial"/>
              </a:rPr>
              <a:t> </a:t>
            </a:r>
            <a:r>
              <a:rPr sz="1500" spc="10" dirty="0">
                <a:solidFill>
                  <a:srgbClr val="2A2522"/>
                </a:solidFill>
                <a:latin typeface="Arial"/>
                <a:cs typeface="Arial"/>
              </a:rPr>
              <a:t>an</a:t>
            </a:r>
            <a:r>
              <a:rPr sz="1500" spc="35" dirty="0">
                <a:solidFill>
                  <a:srgbClr val="2A2522"/>
                </a:solidFill>
                <a:latin typeface="Arial"/>
                <a:cs typeface="Arial"/>
              </a:rPr>
              <a:t> </a:t>
            </a:r>
            <a:r>
              <a:rPr sz="1500" spc="10" dirty="0">
                <a:solidFill>
                  <a:srgbClr val="2A2522"/>
                </a:solidFill>
                <a:latin typeface="Arial"/>
                <a:cs typeface="Arial"/>
              </a:rPr>
              <a:t>eine</a:t>
            </a:r>
            <a:r>
              <a:rPr sz="1500" spc="30" dirty="0">
                <a:solidFill>
                  <a:srgbClr val="2A2522"/>
                </a:solidFill>
                <a:latin typeface="Arial"/>
                <a:cs typeface="Arial"/>
              </a:rPr>
              <a:t> </a:t>
            </a:r>
            <a:r>
              <a:rPr sz="1500" spc="10" dirty="0">
                <a:solidFill>
                  <a:srgbClr val="2A2522"/>
                </a:solidFill>
                <a:latin typeface="Arial"/>
                <a:cs typeface="Arial"/>
              </a:rPr>
              <a:t>Realschule</a:t>
            </a:r>
            <a:r>
              <a:rPr sz="1500" spc="35" dirty="0">
                <a:solidFill>
                  <a:srgbClr val="2A2522"/>
                </a:solidFill>
                <a:latin typeface="Arial"/>
                <a:cs typeface="Arial"/>
              </a:rPr>
              <a:t> </a:t>
            </a:r>
            <a:r>
              <a:rPr sz="1500" spc="10" dirty="0">
                <a:solidFill>
                  <a:srgbClr val="2A2522"/>
                </a:solidFill>
                <a:latin typeface="Arial"/>
                <a:cs typeface="Arial"/>
              </a:rPr>
              <a:t>oder</a:t>
            </a:r>
            <a:r>
              <a:rPr sz="1500" spc="30" dirty="0">
                <a:solidFill>
                  <a:srgbClr val="2A2522"/>
                </a:solidFill>
                <a:latin typeface="Arial"/>
                <a:cs typeface="Arial"/>
              </a:rPr>
              <a:t> </a:t>
            </a:r>
            <a:r>
              <a:rPr sz="1500" spc="10" dirty="0">
                <a:solidFill>
                  <a:srgbClr val="2A2522"/>
                </a:solidFill>
                <a:latin typeface="Arial"/>
                <a:cs typeface="Arial"/>
              </a:rPr>
              <a:t>Gemeinschaftsschule</a:t>
            </a:r>
            <a:r>
              <a:rPr sz="1500" spc="20" dirty="0">
                <a:solidFill>
                  <a:srgbClr val="2A2522"/>
                </a:solidFill>
                <a:latin typeface="Arial"/>
                <a:cs typeface="Arial"/>
              </a:rPr>
              <a:t> </a:t>
            </a:r>
            <a:r>
              <a:rPr sz="1500" spc="10" dirty="0">
                <a:solidFill>
                  <a:srgbClr val="2A2522"/>
                </a:solidFill>
                <a:latin typeface="Arial"/>
                <a:cs typeface="Arial"/>
              </a:rPr>
              <a:t>(mittlerer</a:t>
            </a:r>
            <a:r>
              <a:rPr sz="1500" spc="30" dirty="0">
                <a:solidFill>
                  <a:srgbClr val="2A2522"/>
                </a:solidFill>
                <a:latin typeface="Arial"/>
                <a:cs typeface="Arial"/>
              </a:rPr>
              <a:t> </a:t>
            </a:r>
            <a:r>
              <a:rPr sz="1500" spc="-10" dirty="0">
                <a:solidFill>
                  <a:srgbClr val="2A2522"/>
                </a:solidFill>
                <a:latin typeface="Arial"/>
                <a:cs typeface="Arial"/>
              </a:rPr>
              <a:t>Bildungsabschluss)</a:t>
            </a:r>
            <a:endParaRPr sz="1500">
              <a:latin typeface="Arial"/>
              <a:cs typeface="Arial"/>
            </a:endParaRPr>
          </a:p>
        </p:txBody>
      </p:sp>
      <p:pic>
        <p:nvPicPr>
          <p:cNvPr id="22" name="object 22"/>
          <p:cNvPicPr/>
          <p:nvPr/>
        </p:nvPicPr>
        <p:blipFill>
          <a:blip r:embed="rId3" cstate="print"/>
          <a:stretch>
            <a:fillRect/>
          </a:stretch>
        </p:blipFill>
        <p:spPr>
          <a:xfrm>
            <a:off x="767410" y="4797107"/>
            <a:ext cx="482752" cy="656780"/>
          </a:xfrm>
          <a:prstGeom prst="rect">
            <a:avLst/>
          </a:prstGeom>
        </p:spPr>
      </p:pic>
      <p:pic>
        <p:nvPicPr>
          <p:cNvPr id="23" name="object 23"/>
          <p:cNvPicPr/>
          <p:nvPr/>
        </p:nvPicPr>
        <p:blipFill>
          <a:blip r:embed="rId4" cstate="print"/>
          <a:stretch>
            <a:fillRect/>
          </a:stretch>
        </p:blipFill>
        <p:spPr>
          <a:xfrm>
            <a:off x="837475" y="4339083"/>
            <a:ext cx="275703" cy="307869"/>
          </a:xfrm>
          <a:prstGeom prst="rect">
            <a:avLst/>
          </a:prstGeom>
        </p:spPr>
      </p:pic>
      <p:pic>
        <p:nvPicPr>
          <p:cNvPr id="24" name="object 24"/>
          <p:cNvPicPr/>
          <p:nvPr/>
        </p:nvPicPr>
        <p:blipFill>
          <a:blip r:embed="rId5" cstate="print"/>
          <a:stretch>
            <a:fillRect/>
          </a:stretch>
        </p:blipFill>
        <p:spPr>
          <a:xfrm>
            <a:off x="772477" y="3716997"/>
            <a:ext cx="436537" cy="436537"/>
          </a:xfrm>
          <a:prstGeom prst="rect">
            <a:avLst/>
          </a:prstGeom>
        </p:spPr>
      </p:pic>
      <p:pic>
        <p:nvPicPr>
          <p:cNvPr id="25" name="object 25"/>
          <p:cNvPicPr/>
          <p:nvPr/>
        </p:nvPicPr>
        <p:blipFill>
          <a:blip r:embed="rId6" cstate="print"/>
          <a:stretch>
            <a:fillRect/>
          </a:stretch>
        </p:blipFill>
        <p:spPr>
          <a:xfrm>
            <a:off x="812882" y="2243148"/>
            <a:ext cx="404180" cy="324256"/>
          </a:xfrm>
          <a:prstGeom prst="rect">
            <a:avLst/>
          </a:prstGeom>
        </p:spPr>
      </p:pic>
      <p:pic>
        <p:nvPicPr>
          <p:cNvPr id="26" name="object 26"/>
          <p:cNvPicPr/>
          <p:nvPr/>
        </p:nvPicPr>
        <p:blipFill>
          <a:blip r:embed="rId7" cstate="print"/>
          <a:stretch>
            <a:fillRect/>
          </a:stretch>
        </p:blipFill>
        <p:spPr>
          <a:xfrm>
            <a:off x="835469" y="853821"/>
            <a:ext cx="508000" cy="342900"/>
          </a:xfrm>
          <a:prstGeom prst="rect">
            <a:avLst/>
          </a:prstGeom>
        </p:spPr>
      </p:pic>
      <p:sp>
        <p:nvSpPr>
          <p:cNvPr id="27" name="object 27"/>
          <p:cNvSpPr txBox="1"/>
          <p:nvPr/>
        </p:nvSpPr>
        <p:spPr>
          <a:xfrm>
            <a:off x="2007488" y="5766003"/>
            <a:ext cx="9467215" cy="361950"/>
          </a:xfrm>
          <a:prstGeom prst="rect">
            <a:avLst/>
          </a:prstGeom>
        </p:spPr>
        <p:txBody>
          <a:bodyPr vert="horz" wrap="square" lIns="0" tIns="12700" rIns="0" bIns="0" rtlCol="0">
            <a:spAutoFit/>
          </a:bodyPr>
          <a:lstStyle/>
          <a:p>
            <a:pPr marL="12700">
              <a:lnSpc>
                <a:spcPct val="100000"/>
              </a:lnSpc>
              <a:spcBef>
                <a:spcPts val="100"/>
              </a:spcBef>
            </a:pPr>
            <a:r>
              <a:rPr sz="1100" dirty="0">
                <a:solidFill>
                  <a:srgbClr val="2A2522"/>
                </a:solidFill>
                <a:latin typeface="Arial"/>
                <a:cs typeface="Arial"/>
              </a:rPr>
              <a:t>*Künftig</a:t>
            </a:r>
            <a:r>
              <a:rPr sz="1100" spc="40" dirty="0">
                <a:solidFill>
                  <a:srgbClr val="2A2522"/>
                </a:solidFill>
                <a:latin typeface="Arial"/>
                <a:cs typeface="Arial"/>
              </a:rPr>
              <a:t> </a:t>
            </a:r>
            <a:r>
              <a:rPr sz="1100" dirty="0">
                <a:solidFill>
                  <a:srgbClr val="2A2522"/>
                </a:solidFill>
                <a:latin typeface="Arial"/>
                <a:cs typeface="Arial"/>
              </a:rPr>
              <a:t>ist</a:t>
            </a:r>
            <a:r>
              <a:rPr sz="1100" spc="80" dirty="0">
                <a:solidFill>
                  <a:srgbClr val="2A2522"/>
                </a:solidFill>
                <a:latin typeface="Arial"/>
                <a:cs typeface="Arial"/>
              </a:rPr>
              <a:t> </a:t>
            </a:r>
            <a:r>
              <a:rPr sz="1100" dirty="0">
                <a:solidFill>
                  <a:srgbClr val="2A2522"/>
                </a:solidFill>
                <a:latin typeface="Arial"/>
                <a:cs typeface="Arial"/>
              </a:rPr>
              <a:t>angedacht,</a:t>
            </a:r>
            <a:r>
              <a:rPr sz="1100" spc="75" dirty="0">
                <a:solidFill>
                  <a:srgbClr val="2A2522"/>
                </a:solidFill>
                <a:latin typeface="Arial"/>
                <a:cs typeface="Arial"/>
              </a:rPr>
              <a:t> </a:t>
            </a:r>
            <a:r>
              <a:rPr sz="1100" b="1" spc="-10" dirty="0">
                <a:solidFill>
                  <a:srgbClr val="2A2522"/>
                </a:solidFill>
                <a:latin typeface="Arial"/>
                <a:cs typeface="Arial"/>
              </a:rPr>
              <a:t>Kooperationsnetzwerke</a:t>
            </a:r>
            <a:r>
              <a:rPr sz="1100" b="1" spc="15" dirty="0">
                <a:solidFill>
                  <a:srgbClr val="2A2522"/>
                </a:solidFill>
                <a:latin typeface="Arial"/>
                <a:cs typeface="Arial"/>
              </a:rPr>
              <a:t> </a:t>
            </a:r>
            <a:r>
              <a:rPr sz="1100" b="1" dirty="0">
                <a:solidFill>
                  <a:srgbClr val="2A2522"/>
                </a:solidFill>
                <a:latin typeface="Arial"/>
                <a:cs typeface="Arial"/>
              </a:rPr>
              <a:t>mit</a:t>
            </a:r>
            <a:r>
              <a:rPr sz="1100" b="1" spc="65" dirty="0">
                <a:solidFill>
                  <a:srgbClr val="2A2522"/>
                </a:solidFill>
                <a:latin typeface="Arial"/>
                <a:cs typeface="Arial"/>
              </a:rPr>
              <a:t> </a:t>
            </a:r>
            <a:r>
              <a:rPr sz="1100" b="1" spc="-10" dirty="0">
                <a:solidFill>
                  <a:srgbClr val="2A2522"/>
                </a:solidFill>
                <a:latin typeface="Arial"/>
                <a:cs typeface="Arial"/>
              </a:rPr>
              <a:t>Beruflichen</a:t>
            </a:r>
            <a:r>
              <a:rPr sz="1100" b="1" spc="70" dirty="0">
                <a:solidFill>
                  <a:srgbClr val="2A2522"/>
                </a:solidFill>
                <a:latin typeface="Arial"/>
                <a:cs typeface="Arial"/>
              </a:rPr>
              <a:t> </a:t>
            </a:r>
            <a:r>
              <a:rPr sz="1100" b="1" spc="-10" dirty="0">
                <a:solidFill>
                  <a:srgbClr val="2A2522"/>
                </a:solidFill>
                <a:latin typeface="Arial"/>
                <a:cs typeface="Arial"/>
              </a:rPr>
              <a:t>Schulen</a:t>
            </a:r>
            <a:r>
              <a:rPr sz="1100" b="1" spc="70" dirty="0">
                <a:solidFill>
                  <a:srgbClr val="2A2522"/>
                </a:solidFill>
                <a:latin typeface="Arial"/>
                <a:cs typeface="Arial"/>
              </a:rPr>
              <a:t> </a:t>
            </a:r>
            <a:r>
              <a:rPr sz="1100" dirty="0">
                <a:solidFill>
                  <a:srgbClr val="2A2522"/>
                </a:solidFill>
                <a:latin typeface="Arial"/>
                <a:cs typeface="Arial"/>
              </a:rPr>
              <a:t>einzurichten,</a:t>
            </a:r>
            <a:r>
              <a:rPr sz="1100" spc="80" dirty="0">
                <a:solidFill>
                  <a:srgbClr val="2A2522"/>
                </a:solidFill>
                <a:latin typeface="Arial"/>
                <a:cs typeface="Arial"/>
              </a:rPr>
              <a:t> </a:t>
            </a:r>
            <a:r>
              <a:rPr sz="1100" dirty="0">
                <a:solidFill>
                  <a:srgbClr val="2A2522"/>
                </a:solidFill>
                <a:latin typeface="Arial"/>
                <a:cs typeface="Arial"/>
              </a:rPr>
              <a:t>um</a:t>
            </a:r>
            <a:r>
              <a:rPr sz="1100" spc="105" dirty="0">
                <a:solidFill>
                  <a:srgbClr val="2A2522"/>
                </a:solidFill>
                <a:latin typeface="Arial"/>
                <a:cs typeface="Arial"/>
              </a:rPr>
              <a:t> </a:t>
            </a:r>
            <a:r>
              <a:rPr sz="1100" dirty="0">
                <a:solidFill>
                  <a:srgbClr val="2A2522"/>
                </a:solidFill>
                <a:latin typeface="Arial"/>
                <a:cs typeface="Arial"/>
              </a:rPr>
              <a:t>den</a:t>
            </a:r>
            <a:r>
              <a:rPr sz="1100" spc="85" dirty="0">
                <a:solidFill>
                  <a:srgbClr val="2A2522"/>
                </a:solidFill>
                <a:latin typeface="Arial"/>
                <a:cs typeface="Arial"/>
              </a:rPr>
              <a:t> </a:t>
            </a:r>
            <a:r>
              <a:rPr sz="1100" dirty="0">
                <a:solidFill>
                  <a:srgbClr val="2A2522"/>
                </a:solidFill>
                <a:latin typeface="Arial"/>
                <a:cs typeface="Arial"/>
              </a:rPr>
              <a:t>Übergang</a:t>
            </a:r>
            <a:r>
              <a:rPr sz="1100" spc="65" dirty="0">
                <a:solidFill>
                  <a:srgbClr val="2A2522"/>
                </a:solidFill>
                <a:latin typeface="Arial"/>
                <a:cs typeface="Arial"/>
              </a:rPr>
              <a:t> </a:t>
            </a:r>
            <a:r>
              <a:rPr sz="1100" dirty="0">
                <a:solidFill>
                  <a:srgbClr val="2A2522"/>
                </a:solidFill>
                <a:latin typeface="Arial"/>
                <a:cs typeface="Arial"/>
              </a:rPr>
              <a:t>in</a:t>
            </a:r>
            <a:r>
              <a:rPr sz="1100" spc="85" dirty="0">
                <a:solidFill>
                  <a:srgbClr val="2A2522"/>
                </a:solidFill>
                <a:latin typeface="Arial"/>
                <a:cs typeface="Arial"/>
              </a:rPr>
              <a:t> </a:t>
            </a:r>
            <a:r>
              <a:rPr sz="1100" dirty="0">
                <a:solidFill>
                  <a:srgbClr val="2A2522"/>
                </a:solidFill>
                <a:latin typeface="Arial"/>
                <a:cs typeface="Arial"/>
              </a:rPr>
              <a:t>eine</a:t>
            </a:r>
            <a:r>
              <a:rPr sz="1100" spc="85" dirty="0">
                <a:solidFill>
                  <a:srgbClr val="2A2522"/>
                </a:solidFill>
                <a:latin typeface="Arial"/>
                <a:cs typeface="Arial"/>
              </a:rPr>
              <a:t> </a:t>
            </a:r>
            <a:r>
              <a:rPr sz="1100" dirty="0">
                <a:solidFill>
                  <a:srgbClr val="2A2522"/>
                </a:solidFill>
                <a:latin typeface="Arial"/>
                <a:cs typeface="Arial"/>
              </a:rPr>
              <a:t>Ausbildung</a:t>
            </a:r>
            <a:r>
              <a:rPr sz="1100" spc="65" dirty="0">
                <a:solidFill>
                  <a:srgbClr val="2A2522"/>
                </a:solidFill>
                <a:latin typeface="Arial"/>
                <a:cs typeface="Arial"/>
              </a:rPr>
              <a:t> </a:t>
            </a:r>
            <a:r>
              <a:rPr sz="1100" dirty="0">
                <a:solidFill>
                  <a:srgbClr val="2A2522"/>
                </a:solidFill>
                <a:latin typeface="Arial"/>
                <a:cs typeface="Arial"/>
              </a:rPr>
              <a:t>zu</a:t>
            </a:r>
            <a:r>
              <a:rPr sz="1100" spc="85" dirty="0">
                <a:solidFill>
                  <a:srgbClr val="2A2522"/>
                </a:solidFill>
                <a:latin typeface="Arial"/>
                <a:cs typeface="Arial"/>
              </a:rPr>
              <a:t> </a:t>
            </a:r>
            <a:r>
              <a:rPr sz="1100" dirty="0">
                <a:solidFill>
                  <a:srgbClr val="2A2522"/>
                </a:solidFill>
                <a:latin typeface="Arial"/>
                <a:cs typeface="Arial"/>
              </a:rPr>
              <a:t>erleichtern</a:t>
            </a:r>
            <a:r>
              <a:rPr sz="1100" spc="70" dirty="0">
                <a:solidFill>
                  <a:srgbClr val="2A2522"/>
                </a:solidFill>
                <a:latin typeface="Arial"/>
                <a:cs typeface="Arial"/>
              </a:rPr>
              <a:t> </a:t>
            </a:r>
            <a:r>
              <a:rPr sz="1100" dirty="0">
                <a:solidFill>
                  <a:srgbClr val="2A2522"/>
                </a:solidFill>
                <a:latin typeface="Arial"/>
                <a:cs typeface="Arial"/>
              </a:rPr>
              <a:t>und</a:t>
            </a:r>
            <a:r>
              <a:rPr sz="1100" spc="105" dirty="0">
                <a:solidFill>
                  <a:srgbClr val="2A2522"/>
                </a:solidFill>
                <a:latin typeface="Arial"/>
                <a:cs typeface="Arial"/>
              </a:rPr>
              <a:t> </a:t>
            </a:r>
            <a:r>
              <a:rPr sz="1100" spc="-20" dirty="0">
                <a:solidFill>
                  <a:srgbClr val="2A2522"/>
                </a:solidFill>
                <a:latin typeface="Arial"/>
                <a:cs typeface="Arial"/>
              </a:rPr>
              <a:t>eine</a:t>
            </a:r>
            <a:endParaRPr sz="1100">
              <a:latin typeface="Arial"/>
              <a:cs typeface="Arial"/>
            </a:endParaRPr>
          </a:p>
          <a:p>
            <a:pPr marL="12700">
              <a:lnSpc>
                <a:spcPct val="100000"/>
              </a:lnSpc>
            </a:pPr>
            <a:r>
              <a:rPr sz="1100" spc="10" dirty="0">
                <a:solidFill>
                  <a:srgbClr val="2A2522"/>
                </a:solidFill>
                <a:latin typeface="Arial"/>
                <a:cs typeface="Arial"/>
              </a:rPr>
              <a:t>praxisnahe</a:t>
            </a:r>
            <a:r>
              <a:rPr sz="1100" spc="20" dirty="0">
                <a:solidFill>
                  <a:srgbClr val="2A2522"/>
                </a:solidFill>
                <a:latin typeface="Arial"/>
                <a:cs typeface="Arial"/>
              </a:rPr>
              <a:t> Möglichkeit</a:t>
            </a:r>
            <a:r>
              <a:rPr sz="1100" spc="-10" dirty="0">
                <a:solidFill>
                  <a:srgbClr val="2A2522"/>
                </a:solidFill>
                <a:latin typeface="Arial"/>
                <a:cs typeface="Arial"/>
              </a:rPr>
              <a:t> </a:t>
            </a:r>
            <a:r>
              <a:rPr sz="1100" spc="20" dirty="0">
                <a:solidFill>
                  <a:srgbClr val="2A2522"/>
                </a:solidFill>
                <a:latin typeface="Arial"/>
                <a:cs typeface="Arial"/>
              </a:rPr>
              <a:t>zu</a:t>
            </a:r>
            <a:r>
              <a:rPr sz="1100" spc="25" dirty="0">
                <a:solidFill>
                  <a:srgbClr val="2A2522"/>
                </a:solidFill>
                <a:latin typeface="Arial"/>
                <a:cs typeface="Arial"/>
              </a:rPr>
              <a:t> </a:t>
            </a:r>
            <a:r>
              <a:rPr sz="1100" spc="10" dirty="0">
                <a:solidFill>
                  <a:srgbClr val="2A2522"/>
                </a:solidFill>
                <a:latin typeface="Arial"/>
                <a:cs typeface="Arial"/>
              </a:rPr>
              <a:t>bieten,</a:t>
            </a:r>
            <a:r>
              <a:rPr sz="1100" spc="20" dirty="0">
                <a:solidFill>
                  <a:srgbClr val="2A2522"/>
                </a:solidFill>
                <a:latin typeface="Arial"/>
                <a:cs typeface="Arial"/>
              </a:rPr>
              <a:t> den</a:t>
            </a:r>
            <a:r>
              <a:rPr sz="1100" spc="25" dirty="0">
                <a:solidFill>
                  <a:srgbClr val="2A2522"/>
                </a:solidFill>
                <a:latin typeface="Arial"/>
                <a:cs typeface="Arial"/>
              </a:rPr>
              <a:t> </a:t>
            </a:r>
            <a:r>
              <a:rPr sz="1100" spc="20" dirty="0">
                <a:solidFill>
                  <a:srgbClr val="2A2522"/>
                </a:solidFill>
                <a:latin typeface="Arial"/>
                <a:cs typeface="Arial"/>
              </a:rPr>
              <a:t>Mittleren</a:t>
            </a:r>
            <a:r>
              <a:rPr sz="1100" spc="-5" dirty="0">
                <a:solidFill>
                  <a:srgbClr val="2A2522"/>
                </a:solidFill>
                <a:latin typeface="Arial"/>
                <a:cs typeface="Arial"/>
              </a:rPr>
              <a:t> </a:t>
            </a:r>
            <a:r>
              <a:rPr sz="1100" spc="10" dirty="0">
                <a:solidFill>
                  <a:srgbClr val="2A2522"/>
                </a:solidFill>
                <a:latin typeface="Arial"/>
                <a:cs typeface="Arial"/>
              </a:rPr>
              <a:t>Schulabschluss </a:t>
            </a:r>
            <a:r>
              <a:rPr sz="1100" spc="20" dirty="0">
                <a:solidFill>
                  <a:srgbClr val="2A2522"/>
                </a:solidFill>
                <a:latin typeface="Arial"/>
                <a:cs typeface="Arial"/>
              </a:rPr>
              <a:t>zu</a:t>
            </a:r>
            <a:r>
              <a:rPr sz="1100" spc="25" dirty="0">
                <a:solidFill>
                  <a:srgbClr val="2A2522"/>
                </a:solidFill>
                <a:latin typeface="Arial"/>
                <a:cs typeface="Arial"/>
              </a:rPr>
              <a:t> </a:t>
            </a:r>
            <a:r>
              <a:rPr sz="1100" spc="-10" dirty="0">
                <a:solidFill>
                  <a:srgbClr val="2A2522"/>
                </a:solidFill>
                <a:latin typeface="Arial"/>
                <a:cs typeface="Arial"/>
              </a:rPr>
              <a:t>erreichen.</a:t>
            </a:r>
            <a:endParaRPr sz="1100">
              <a:latin typeface="Arial"/>
              <a:cs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835025" y="1822576"/>
            <a:ext cx="10521950" cy="4357370"/>
            <a:chOff x="835025" y="1822576"/>
            <a:chExt cx="10521950" cy="4357370"/>
          </a:xfrm>
        </p:grpSpPr>
        <p:pic>
          <p:nvPicPr>
            <p:cNvPr id="3" name="object 3"/>
            <p:cNvPicPr/>
            <p:nvPr/>
          </p:nvPicPr>
          <p:blipFill>
            <a:blip r:embed="rId2" cstate="print"/>
            <a:stretch>
              <a:fillRect/>
            </a:stretch>
          </p:blipFill>
          <p:spPr>
            <a:xfrm>
              <a:off x="838200" y="1825751"/>
              <a:ext cx="10515600" cy="4351020"/>
            </a:xfrm>
            <a:prstGeom prst="rect">
              <a:avLst/>
            </a:prstGeom>
          </p:spPr>
        </p:pic>
        <p:sp>
          <p:nvSpPr>
            <p:cNvPr id="4" name="object 4"/>
            <p:cNvSpPr/>
            <p:nvPr/>
          </p:nvSpPr>
          <p:spPr>
            <a:xfrm>
              <a:off x="838200" y="1825751"/>
              <a:ext cx="10515600" cy="4351020"/>
            </a:xfrm>
            <a:custGeom>
              <a:avLst/>
              <a:gdLst/>
              <a:ahLst/>
              <a:cxnLst/>
              <a:rect l="l" t="t" r="r" b="b"/>
              <a:pathLst>
                <a:path w="10515600" h="4351020">
                  <a:moveTo>
                    <a:pt x="0" y="0"/>
                  </a:moveTo>
                  <a:lnTo>
                    <a:pt x="10515600" y="0"/>
                  </a:lnTo>
                  <a:lnTo>
                    <a:pt x="10515600" y="4351020"/>
                  </a:lnTo>
                  <a:lnTo>
                    <a:pt x="0" y="4351020"/>
                  </a:lnTo>
                  <a:lnTo>
                    <a:pt x="0" y="0"/>
                  </a:lnTo>
                  <a:close/>
                </a:path>
              </a:pathLst>
            </a:custGeom>
            <a:ln w="6350">
              <a:solidFill>
                <a:srgbClr val="6FAC46"/>
              </a:solidFill>
            </a:ln>
          </p:spPr>
          <p:txBody>
            <a:bodyPr wrap="square" lIns="0" tIns="0" rIns="0" bIns="0" rtlCol="0"/>
            <a:lstStyle/>
            <a:p>
              <a:endParaRPr/>
            </a:p>
          </p:txBody>
        </p:sp>
      </p:grpSp>
      <p:sp>
        <p:nvSpPr>
          <p:cNvPr id="5" name="object 5" descr="$PPTXTitle"/>
          <p:cNvSpPr txBox="1">
            <a:spLocks noGrp="1"/>
          </p:cNvSpPr>
          <p:nvPr>
            <p:ph type="title"/>
          </p:nvPr>
        </p:nvSpPr>
        <p:spPr>
          <a:xfrm>
            <a:off x="916939" y="1736725"/>
            <a:ext cx="3174365" cy="422275"/>
          </a:xfrm>
          <a:prstGeom prst="rect">
            <a:avLst/>
          </a:prstGeom>
        </p:spPr>
        <p:txBody>
          <a:bodyPr vert="horz" wrap="square" lIns="0" tIns="13335" rIns="0" bIns="0" rtlCol="0">
            <a:spAutoFit/>
          </a:bodyPr>
          <a:lstStyle/>
          <a:p>
            <a:pPr marL="12700">
              <a:lnSpc>
                <a:spcPct val="100000"/>
              </a:lnSpc>
              <a:spcBef>
                <a:spcPts val="105"/>
              </a:spcBef>
            </a:pPr>
            <a:r>
              <a:rPr sz="2600" b="0" u="sng" spc="-10" dirty="0">
                <a:solidFill>
                  <a:srgbClr val="000000"/>
                </a:solidFill>
                <a:uFill>
                  <a:solidFill>
                    <a:srgbClr val="000000"/>
                  </a:solidFill>
                </a:uFill>
                <a:latin typeface="Calibri"/>
                <a:cs typeface="Calibri"/>
              </a:rPr>
              <a:t>Werkrealschule</a:t>
            </a:r>
            <a:r>
              <a:rPr sz="2600" b="0" u="sng" spc="-85" dirty="0">
                <a:solidFill>
                  <a:srgbClr val="000000"/>
                </a:solidFill>
                <a:uFill>
                  <a:solidFill>
                    <a:srgbClr val="000000"/>
                  </a:solidFill>
                </a:uFill>
                <a:latin typeface="Calibri"/>
                <a:cs typeface="Calibri"/>
              </a:rPr>
              <a:t> </a:t>
            </a:r>
            <a:r>
              <a:rPr sz="2600" b="0" u="sng" spc="-10" dirty="0">
                <a:solidFill>
                  <a:srgbClr val="000000"/>
                </a:solidFill>
                <a:uFill>
                  <a:solidFill>
                    <a:srgbClr val="000000"/>
                  </a:solidFill>
                </a:uFill>
                <a:latin typeface="Calibri"/>
                <a:cs typeface="Calibri"/>
              </a:rPr>
              <a:t>Niefern</a:t>
            </a:r>
            <a:endParaRPr sz="2600">
              <a:latin typeface="Calibri"/>
              <a:cs typeface="Calibri"/>
            </a:endParaRPr>
          </a:p>
        </p:txBody>
      </p:sp>
      <p:sp>
        <p:nvSpPr>
          <p:cNvPr id="6" name="object 6"/>
          <p:cNvSpPr txBox="1"/>
          <p:nvPr/>
        </p:nvSpPr>
        <p:spPr>
          <a:xfrm>
            <a:off x="916939" y="2133902"/>
            <a:ext cx="9850755" cy="3983354"/>
          </a:xfrm>
          <a:prstGeom prst="rect">
            <a:avLst/>
          </a:prstGeom>
        </p:spPr>
        <p:txBody>
          <a:bodyPr vert="horz" wrap="square" lIns="0" tIns="38735" rIns="0" bIns="0" rtlCol="0">
            <a:spAutoFit/>
          </a:bodyPr>
          <a:lstStyle/>
          <a:p>
            <a:pPr marL="241300" indent="-228600">
              <a:lnSpc>
                <a:spcPct val="100000"/>
              </a:lnSpc>
              <a:spcBef>
                <a:spcPts val="305"/>
              </a:spcBef>
              <a:buFont typeface="Arial"/>
              <a:buChar char="•"/>
              <a:tabLst>
                <a:tab pos="241300" algn="l"/>
              </a:tabLst>
            </a:pPr>
            <a:r>
              <a:rPr sz="2200" dirty="0">
                <a:latin typeface="Calibri"/>
                <a:cs typeface="Calibri"/>
              </a:rPr>
              <a:t>Ganztag</a:t>
            </a:r>
            <a:r>
              <a:rPr sz="2200" spc="-45" dirty="0">
                <a:latin typeface="Calibri"/>
                <a:cs typeface="Calibri"/>
              </a:rPr>
              <a:t> </a:t>
            </a:r>
            <a:r>
              <a:rPr sz="2200" dirty="0">
                <a:latin typeface="Calibri"/>
                <a:cs typeface="Calibri"/>
              </a:rPr>
              <a:t>an</a:t>
            </a:r>
            <a:r>
              <a:rPr sz="2200" spc="-55" dirty="0">
                <a:latin typeface="Calibri"/>
                <a:cs typeface="Calibri"/>
              </a:rPr>
              <a:t> </a:t>
            </a:r>
            <a:r>
              <a:rPr sz="2200" dirty="0">
                <a:latin typeface="Calibri"/>
                <a:cs typeface="Calibri"/>
              </a:rPr>
              <a:t>4</a:t>
            </a:r>
            <a:r>
              <a:rPr sz="2200" spc="-50" dirty="0">
                <a:latin typeface="Calibri"/>
                <a:cs typeface="Calibri"/>
              </a:rPr>
              <a:t> </a:t>
            </a:r>
            <a:r>
              <a:rPr sz="2200" spc="-30" dirty="0">
                <a:latin typeface="Calibri"/>
                <a:cs typeface="Calibri"/>
              </a:rPr>
              <a:t>Tagen </a:t>
            </a:r>
            <a:r>
              <a:rPr sz="2200" dirty="0">
                <a:latin typeface="Calibri"/>
                <a:cs typeface="Calibri"/>
              </a:rPr>
              <a:t>inklusive</a:t>
            </a:r>
            <a:r>
              <a:rPr sz="2200" spc="-55" dirty="0">
                <a:latin typeface="Calibri"/>
                <a:cs typeface="Calibri"/>
              </a:rPr>
              <a:t> </a:t>
            </a:r>
            <a:r>
              <a:rPr sz="2200" spc="-10" dirty="0">
                <a:latin typeface="Calibri"/>
                <a:cs typeface="Calibri"/>
              </a:rPr>
              <a:t>Mittagessen</a:t>
            </a:r>
            <a:endParaRPr sz="2200">
              <a:latin typeface="Calibri"/>
              <a:cs typeface="Calibri"/>
            </a:endParaRPr>
          </a:p>
          <a:p>
            <a:pPr marL="241300" indent="-228600">
              <a:lnSpc>
                <a:spcPct val="100000"/>
              </a:lnSpc>
              <a:spcBef>
                <a:spcPts val="200"/>
              </a:spcBef>
              <a:buFont typeface="Arial"/>
              <a:buChar char="•"/>
              <a:tabLst>
                <a:tab pos="241300" algn="l"/>
              </a:tabLst>
            </a:pPr>
            <a:r>
              <a:rPr sz="2200" dirty="0">
                <a:latin typeface="Calibri"/>
                <a:cs typeface="Calibri"/>
              </a:rPr>
              <a:t>Fokus</a:t>
            </a:r>
            <a:r>
              <a:rPr sz="2200" spc="-50" dirty="0">
                <a:latin typeface="Calibri"/>
                <a:cs typeface="Calibri"/>
              </a:rPr>
              <a:t> </a:t>
            </a:r>
            <a:r>
              <a:rPr sz="2200" dirty="0">
                <a:latin typeface="Calibri"/>
                <a:cs typeface="Calibri"/>
              </a:rPr>
              <a:t>auf</a:t>
            </a:r>
            <a:r>
              <a:rPr sz="2200" spc="-45" dirty="0">
                <a:latin typeface="Calibri"/>
                <a:cs typeface="Calibri"/>
              </a:rPr>
              <a:t> </a:t>
            </a:r>
            <a:r>
              <a:rPr sz="2200" dirty="0">
                <a:latin typeface="Calibri"/>
                <a:cs typeface="Calibri"/>
              </a:rPr>
              <a:t>die</a:t>
            </a:r>
            <a:r>
              <a:rPr sz="2200" spc="-40" dirty="0">
                <a:latin typeface="Calibri"/>
                <a:cs typeface="Calibri"/>
              </a:rPr>
              <a:t> </a:t>
            </a:r>
            <a:r>
              <a:rPr sz="2200" dirty="0">
                <a:latin typeface="Calibri"/>
                <a:cs typeface="Calibri"/>
              </a:rPr>
              <a:t>Praxis</a:t>
            </a:r>
            <a:r>
              <a:rPr sz="2200" spc="-50" dirty="0">
                <a:latin typeface="Calibri"/>
                <a:cs typeface="Calibri"/>
              </a:rPr>
              <a:t> </a:t>
            </a:r>
            <a:r>
              <a:rPr sz="2200" dirty="0">
                <a:latin typeface="Calibri"/>
                <a:cs typeface="Calibri"/>
              </a:rPr>
              <a:t>(z.B.</a:t>
            </a:r>
            <a:r>
              <a:rPr sz="2200" spc="-40" dirty="0">
                <a:latin typeface="Calibri"/>
                <a:cs typeface="Calibri"/>
              </a:rPr>
              <a:t> </a:t>
            </a:r>
            <a:r>
              <a:rPr sz="2200" spc="-30" dirty="0">
                <a:latin typeface="Calibri"/>
                <a:cs typeface="Calibri"/>
              </a:rPr>
              <a:t>Technik/AES</a:t>
            </a:r>
            <a:r>
              <a:rPr sz="2200" spc="-20" dirty="0">
                <a:latin typeface="Calibri"/>
                <a:cs typeface="Calibri"/>
              </a:rPr>
              <a:t> </a:t>
            </a:r>
            <a:r>
              <a:rPr sz="2200" dirty="0">
                <a:latin typeface="Calibri"/>
                <a:cs typeface="Calibri"/>
              </a:rPr>
              <a:t>ab</a:t>
            </a:r>
            <a:r>
              <a:rPr sz="2200" spc="-50" dirty="0">
                <a:latin typeface="Calibri"/>
                <a:cs typeface="Calibri"/>
              </a:rPr>
              <a:t> </a:t>
            </a:r>
            <a:r>
              <a:rPr sz="2200" dirty="0">
                <a:latin typeface="Calibri"/>
                <a:cs typeface="Calibri"/>
              </a:rPr>
              <a:t>Klasse</a:t>
            </a:r>
            <a:r>
              <a:rPr sz="2200" spc="-55" dirty="0">
                <a:latin typeface="Calibri"/>
                <a:cs typeface="Calibri"/>
              </a:rPr>
              <a:t> </a:t>
            </a:r>
            <a:r>
              <a:rPr sz="2200" spc="-25" dirty="0">
                <a:latin typeface="Calibri"/>
                <a:cs typeface="Calibri"/>
              </a:rPr>
              <a:t>5)</a:t>
            </a:r>
            <a:endParaRPr sz="2200">
              <a:latin typeface="Calibri"/>
              <a:cs typeface="Calibri"/>
            </a:endParaRPr>
          </a:p>
          <a:p>
            <a:pPr marL="241300" indent="-228600">
              <a:lnSpc>
                <a:spcPts val="2545"/>
              </a:lnSpc>
              <a:spcBef>
                <a:spcPts val="220"/>
              </a:spcBef>
              <a:buFont typeface="Arial"/>
              <a:buChar char="•"/>
              <a:tabLst>
                <a:tab pos="241300" algn="l"/>
              </a:tabLst>
            </a:pPr>
            <a:r>
              <a:rPr sz="2200" dirty="0">
                <a:latin typeface="Calibri"/>
                <a:cs typeface="Calibri"/>
              </a:rPr>
              <a:t>Fokus</a:t>
            </a:r>
            <a:r>
              <a:rPr sz="2200" spc="-60" dirty="0">
                <a:latin typeface="Calibri"/>
                <a:cs typeface="Calibri"/>
              </a:rPr>
              <a:t> </a:t>
            </a:r>
            <a:r>
              <a:rPr sz="2200" dirty="0">
                <a:latin typeface="Calibri"/>
                <a:cs typeface="Calibri"/>
              </a:rPr>
              <a:t>auf</a:t>
            </a:r>
            <a:r>
              <a:rPr sz="2200" spc="-60" dirty="0">
                <a:latin typeface="Calibri"/>
                <a:cs typeface="Calibri"/>
              </a:rPr>
              <a:t> </a:t>
            </a:r>
            <a:r>
              <a:rPr sz="2200" spc="-10" dirty="0">
                <a:latin typeface="Calibri"/>
                <a:cs typeface="Calibri"/>
              </a:rPr>
              <a:t>Berufsorientierung</a:t>
            </a:r>
            <a:endParaRPr sz="2200">
              <a:latin typeface="Calibri"/>
              <a:cs typeface="Calibri"/>
            </a:endParaRPr>
          </a:p>
          <a:p>
            <a:pPr marL="751205" lvl="1" indent="-281305">
              <a:lnSpc>
                <a:spcPts val="2185"/>
              </a:lnSpc>
              <a:buFont typeface="Arial"/>
              <a:buChar char="•"/>
              <a:tabLst>
                <a:tab pos="751205" algn="l"/>
              </a:tabLst>
            </a:pPr>
            <a:r>
              <a:rPr sz="1900" dirty="0">
                <a:latin typeface="Calibri"/>
                <a:cs typeface="Calibri"/>
              </a:rPr>
              <a:t>fünf</a:t>
            </a:r>
            <a:r>
              <a:rPr sz="1900" spc="-50" dirty="0">
                <a:latin typeface="Calibri"/>
                <a:cs typeface="Calibri"/>
              </a:rPr>
              <a:t> </a:t>
            </a:r>
            <a:r>
              <a:rPr sz="1900" spc="-10" dirty="0">
                <a:latin typeface="Calibri"/>
                <a:cs typeface="Calibri"/>
              </a:rPr>
              <a:t>Praktika</a:t>
            </a:r>
            <a:r>
              <a:rPr sz="1900" spc="-35" dirty="0">
                <a:latin typeface="Calibri"/>
                <a:cs typeface="Calibri"/>
              </a:rPr>
              <a:t> </a:t>
            </a:r>
            <a:r>
              <a:rPr sz="1900" dirty="0">
                <a:latin typeface="Calibri"/>
                <a:cs typeface="Calibri"/>
              </a:rPr>
              <a:t>ab</a:t>
            </a:r>
            <a:r>
              <a:rPr sz="1900" spc="-45" dirty="0">
                <a:latin typeface="Calibri"/>
                <a:cs typeface="Calibri"/>
              </a:rPr>
              <a:t> </a:t>
            </a:r>
            <a:r>
              <a:rPr sz="1900" dirty="0">
                <a:latin typeface="Calibri"/>
                <a:cs typeface="Calibri"/>
              </a:rPr>
              <a:t>Klasse</a:t>
            </a:r>
            <a:r>
              <a:rPr sz="1900" spc="-55" dirty="0">
                <a:latin typeface="Calibri"/>
                <a:cs typeface="Calibri"/>
              </a:rPr>
              <a:t> </a:t>
            </a:r>
            <a:r>
              <a:rPr sz="1900" dirty="0">
                <a:latin typeface="Calibri"/>
                <a:cs typeface="Calibri"/>
              </a:rPr>
              <a:t>8,</a:t>
            </a:r>
            <a:r>
              <a:rPr sz="1900" spc="-50" dirty="0">
                <a:latin typeface="Calibri"/>
                <a:cs typeface="Calibri"/>
              </a:rPr>
              <a:t> </a:t>
            </a:r>
            <a:r>
              <a:rPr sz="1900" spc="-30" dirty="0">
                <a:latin typeface="Calibri"/>
                <a:cs typeface="Calibri"/>
              </a:rPr>
              <a:t>MINKT,</a:t>
            </a:r>
            <a:r>
              <a:rPr sz="1900" spc="-45" dirty="0">
                <a:latin typeface="Calibri"/>
                <a:cs typeface="Calibri"/>
              </a:rPr>
              <a:t> </a:t>
            </a:r>
            <a:r>
              <a:rPr sz="1900" spc="-10" dirty="0">
                <a:latin typeface="Calibri"/>
                <a:cs typeface="Calibri"/>
              </a:rPr>
              <a:t>verpflichtende</a:t>
            </a:r>
            <a:r>
              <a:rPr sz="1900" spc="-20" dirty="0">
                <a:latin typeface="Calibri"/>
                <a:cs typeface="Calibri"/>
              </a:rPr>
              <a:t> Teilnahme </a:t>
            </a:r>
            <a:r>
              <a:rPr sz="1900" dirty="0">
                <a:latin typeface="Calibri"/>
                <a:cs typeface="Calibri"/>
              </a:rPr>
              <a:t>am</a:t>
            </a:r>
            <a:r>
              <a:rPr sz="1900" spc="-60" dirty="0">
                <a:latin typeface="Calibri"/>
                <a:cs typeface="Calibri"/>
              </a:rPr>
              <a:t> </a:t>
            </a:r>
            <a:r>
              <a:rPr sz="1900" dirty="0">
                <a:latin typeface="Calibri"/>
                <a:cs typeface="Calibri"/>
              </a:rPr>
              <a:t>Girls</a:t>
            </a:r>
            <a:r>
              <a:rPr sz="1900" spc="-45" dirty="0">
                <a:latin typeface="Calibri"/>
                <a:cs typeface="Calibri"/>
              </a:rPr>
              <a:t> </a:t>
            </a:r>
            <a:r>
              <a:rPr sz="1900" dirty="0">
                <a:latin typeface="Calibri"/>
                <a:cs typeface="Calibri"/>
              </a:rPr>
              <a:t>und</a:t>
            </a:r>
            <a:r>
              <a:rPr sz="1900" spc="-35" dirty="0">
                <a:latin typeface="Calibri"/>
                <a:cs typeface="Calibri"/>
              </a:rPr>
              <a:t> </a:t>
            </a:r>
            <a:r>
              <a:rPr sz="1900" dirty="0">
                <a:latin typeface="Calibri"/>
                <a:cs typeface="Calibri"/>
              </a:rPr>
              <a:t>Boys</a:t>
            </a:r>
            <a:r>
              <a:rPr sz="1900" spc="-60" dirty="0">
                <a:latin typeface="Calibri"/>
                <a:cs typeface="Calibri"/>
              </a:rPr>
              <a:t> </a:t>
            </a:r>
            <a:r>
              <a:rPr sz="1900" dirty="0">
                <a:latin typeface="Calibri"/>
                <a:cs typeface="Calibri"/>
              </a:rPr>
              <a:t>Day</a:t>
            </a:r>
            <a:r>
              <a:rPr sz="1900" spc="-40" dirty="0">
                <a:latin typeface="Calibri"/>
                <a:cs typeface="Calibri"/>
              </a:rPr>
              <a:t> </a:t>
            </a:r>
            <a:r>
              <a:rPr sz="1900" dirty="0">
                <a:latin typeface="Calibri"/>
                <a:cs typeface="Calibri"/>
              </a:rPr>
              <a:t>ab</a:t>
            </a:r>
            <a:r>
              <a:rPr sz="1900" spc="-50" dirty="0">
                <a:latin typeface="Calibri"/>
                <a:cs typeface="Calibri"/>
              </a:rPr>
              <a:t> </a:t>
            </a:r>
            <a:r>
              <a:rPr sz="1900" dirty="0">
                <a:latin typeface="Calibri"/>
                <a:cs typeface="Calibri"/>
              </a:rPr>
              <a:t>Klasse</a:t>
            </a:r>
            <a:r>
              <a:rPr sz="1900" spc="-50" dirty="0">
                <a:latin typeface="Calibri"/>
                <a:cs typeface="Calibri"/>
              </a:rPr>
              <a:t> 5</a:t>
            </a:r>
            <a:endParaRPr sz="1900">
              <a:latin typeface="Calibri"/>
              <a:cs typeface="Calibri"/>
            </a:endParaRPr>
          </a:p>
          <a:p>
            <a:pPr marL="241300" indent="-228600">
              <a:lnSpc>
                <a:spcPts val="2545"/>
              </a:lnSpc>
              <a:spcBef>
                <a:spcPts val="215"/>
              </a:spcBef>
              <a:buFont typeface="Arial"/>
              <a:buChar char="•"/>
              <a:tabLst>
                <a:tab pos="241300" algn="l"/>
              </a:tabLst>
            </a:pPr>
            <a:r>
              <a:rPr sz="2200" dirty="0">
                <a:latin typeface="Calibri"/>
                <a:cs typeface="Calibri"/>
              </a:rPr>
              <a:t>Enge</a:t>
            </a:r>
            <a:r>
              <a:rPr sz="2200" spc="-15" dirty="0">
                <a:latin typeface="Calibri"/>
                <a:cs typeface="Calibri"/>
              </a:rPr>
              <a:t> </a:t>
            </a:r>
            <a:r>
              <a:rPr sz="2200" spc="-10" dirty="0">
                <a:latin typeface="Calibri"/>
                <a:cs typeface="Calibri"/>
              </a:rPr>
              <a:t>Kooperation</a:t>
            </a:r>
            <a:r>
              <a:rPr sz="2200" spc="-50" dirty="0">
                <a:latin typeface="Calibri"/>
                <a:cs typeface="Calibri"/>
              </a:rPr>
              <a:t> </a:t>
            </a:r>
            <a:r>
              <a:rPr sz="2200" dirty="0">
                <a:latin typeface="Calibri"/>
                <a:cs typeface="Calibri"/>
              </a:rPr>
              <a:t>mit</a:t>
            </a:r>
            <a:r>
              <a:rPr sz="2200" spc="-35" dirty="0">
                <a:latin typeface="Calibri"/>
                <a:cs typeface="Calibri"/>
              </a:rPr>
              <a:t> </a:t>
            </a:r>
            <a:r>
              <a:rPr sz="2200" spc="-10" dirty="0">
                <a:latin typeface="Calibri"/>
                <a:cs typeface="Calibri"/>
              </a:rPr>
              <a:t>außerschulischen</a:t>
            </a:r>
            <a:r>
              <a:rPr sz="2200" spc="-55" dirty="0">
                <a:latin typeface="Calibri"/>
                <a:cs typeface="Calibri"/>
              </a:rPr>
              <a:t> </a:t>
            </a:r>
            <a:r>
              <a:rPr sz="2200" spc="-10" dirty="0">
                <a:latin typeface="Calibri"/>
                <a:cs typeface="Calibri"/>
              </a:rPr>
              <a:t>Partnern</a:t>
            </a:r>
            <a:endParaRPr sz="2200">
              <a:latin typeface="Calibri"/>
              <a:cs typeface="Calibri"/>
            </a:endParaRPr>
          </a:p>
          <a:p>
            <a:pPr marL="697865" lvl="1" indent="-227965">
              <a:lnSpc>
                <a:spcPts val="2185"/>
              </a:lnSpc>
              <a:buFont typeface="Arial"/>
              <a:buChar char="•"/>
              <a:tabLst>
                <a:tab pos="697865" algn="l"/>
              </a:tabLst>
            </a:pPr>
            <a:r>
              <a:rPr sz="1900" dirty="0">
                <a:latin typeface="Calibri"/>
                <a:cs typeface="Calibri"/>
              </a:rPr>
              <a:t>Hohberghaus</a:t>
            </a:r>
            <a:r>
              <a:rPr sz="1900" spc="-35" dirty="0">
                <a:latin typeface="Calibri"/>
                <a:cs typeface="Calibri"/>
              </a:rPr>
              <a:t> </a:t>
            </a:r>
            <a:r>
              <a:rPr sz="1900" spc="-10" dirty="0">
                <a:latin typeface="Calibri"/>
                <a:cs typeface="Calibri"/>
              </a:rPr>
              <a:t>Bretten,</a:t>
            </a:r>
            <a:r>
              <a:rPr sz="1900" spc="-60" dirty="0">
                <a:latin typeface="Calibri"/>
                <a:cs typeface="Calibri"/>
              </a:rPr>
              <a:t> </a:t>
            </a:r>
            <a:r>
              <a:rPr sz="1900" dirty="0">
                <a:latin typeface="Calibri"/>
                <a:cs typeface="Calibri"/>
              </a:rPr>
              <a:t>Agentur</a:t>
            </a:r>
            <a:r>
              <a:rPr sz="1900" spc="-50" dirty="0">
                <a:latin typeface="Calibri"/>
                <a:cs typeface="Calibri"/>
              </a:rPr>
              <a:t> </a:t>
            </a:r>
            <a:r>
              <a:rPr sz="1900" dirty="0">
                <a:latin typeface="Calibri"/>
                <a:cs typeface="Calibri"/>
              </a:rPr>
              <a:t>für</a:t>
            </a:r>
            <a:r>
              <a:rPr sz="1900" spc="-65" dirty="0">
                <a:latin typeface="Calibri"/>
                <a:cs typeface="Calibri"/>
              </a:rPr>
              <a:t> </a:t>
            </a:r>
            <a:r>
              <a:rPr sz="1900" dirty="0">
                <a:latin typeface="Calibri"/>
                <a:cs typeface="Calibri"/>
              </a:rPr>
              <a:t>Arbeit,</a:t>
            </a:r>
            <a:r>
              <a:rPr sz="1900" spc="-45" dirty="0">
                <a:latin typeface="Calibri"/>
                <a:cs typeface="Calibri"/>
              </a:rPr>
              <a:t> </a:t>
            </a:r>
            <a:r>
              <a:rPr sz="1900" dirty="0">
                <a:latin typeface="Calibri"/>
                <a:cs typeface="Calibri"/>
              </a:rPr>
              <a:t>TSG</a:t>
            </a:r>
            <a:r>
              <a:rPr sz="1900" spc="-75" dirty="0">
                <a:latin typeface="Calibri"/>
                <a:cs typeface="Calibri"/>
              </a:rPr>
              <a:t> </a:t>
            </a:r>
            <a:r>
              <a:rPr sz="1900" spc="-10" dirty="0">
                <a:latin typeface="Calibri"/>
                <a:cs typeface="Calibri"/>
              </a:rPr>
              <a:t>Niefern,</a:t>
            </a:r>
            <a:r>
              <a:rPr sz="1900" spc="-60" dirty="0">
                <a:latin typeface="Calibri"/>
                <a:cs typeface="Calibri"/>
              </a:rPr>
              <a:t> </a:t>
            </a:r>
            <a:r>
              <a:rPr sz="1900" spc="-10" dirty="0">
                <a:latin typeface="Calibri"/>
                <a:cs typeface="Calibri"/>
              </a:rPr>
              <a:t>Polizei,</a:t>
            </a:r>
            <a:r>
              <a:rPr sz="1900" spc="-40" dirty="0">
                <a:latin typeface="Calibri"/>
                <a:cs typeface="Calibri"/>
              </a:rPr>
              <a:t> </a:t>
            </a:r>
            <a:r>
              <a:rPr sz="1900" spc="-10" dirty="0">
                <a:latin typeface="Calibri"/>
                <a:cs typeface="Calibri"/>
              </a:rPr>
              <a:t>ortsansässige</a:t>
            </a:r>
            <a:r>
              <a:rPr sz="1900" spc="-60" dirty="0">
                <a:latin typeface="Calibri"/>
                <a:cs typeface="Calibri"/>
              </a:rPr>
              <a:t> </a:t>
            </a:r>
            <a:r>
              <a:rPr sz="1900" dirty="0">
                <a:latin typeface="Calibri"/>
                <a:cs typeface="Calibri"/>
              </a:rPr>
              <a:t>Firmen,</a:t>
            </a:r>
            <a:r>
              <a:rPr sz="1900" spc="-60" dirty="0">
                <a:latin typeface="Calibri"/>
                <a:cs typeface="Calibri"/>
              </a:rPr>
              <a:t> </a:t>
            </a:r>
            <a:r>
              <a:rPr sz="1900" spc="-10" dirty="0">
                <a:latin typeface="Calibri"/>
                <a:cs typeface="Calibri"/>
              </a:rPr>
              <a:t>u.v.m.</a:t>
            </a:r>
            <a:endParaRPr sz="1900">
              <a:latin typeface="Calibri"/>
              <a:cs typeface="Calibri"/>
            </a:endParaRPr>
          </a:p>
          <a:p>
            <a:pPr marL="241300" indent="-228600">
              <a:lnSpc>
                <a:spcPts val="2545"/>
              </a:lnSpc>
              <a:spcBef>
                <a:spcPts val="215"/>
              </a:spcBef>
              <a:buFont typeface="Arial"/>
              <a:buChar char="•"/>
              <a:tabLst>
                <a:tab pos="241300" algn="l"/>
              </a:tabLst>
            </a:pPr>
            <a:r>
              <a:rPr sz="2200" spc="-10" dirty="0">
                <a:latin typeface="Calibri"/>
                <a:cs typeface="Calibri"/>
              </a:rPr>
              <a:t>Vielfältige</a:t>
            </a:r>
            <a:r>
              <a:rPr sz="2200" spc="-50" dirty="0">
                <a:latin typeface="Calibri"/>
                <a:cs typeface="Calibri"/>
              </a:rPr>
              <a:t> </a:t>
            </a:r>
            <a:r>
              <a:rPr sz="2200" dirty="0">
                <a:latin typeface="Calibri"/>
                <a:cs typeface="Calibri"/>
              </a:rPr>
              <a:t>Angebote</a:t>
            </a:r>
            <a:r>
              <a:rPr sz="2200" spc="-20" dirty="0">
                <a:latin typeface="Calibri"/>
                <a:cs typeface="Calibri"/>
              </a:rPr>
              <a:t> </a:t>
            </a:r>
            <a:r>
              <a:rPr sz="2200" dirty="0">
                <a:latin typeface="Calibri"/>
                <a:cs typeface="Calibri"/>
              </a:rPr>
              <a:t>im</a:t>
            </a:r>
            <a:r>
              <a:rPr sz="2200" spc="-60" dirty="0">
                <a:latin typeface="Calibri"/>
                <a:cs typeface="Calibri"/>
              </a:rPr>
              <a:t> </a:t>
            </a:r>
            <a:r>
              <a:rPr sz="2200" dirty="0">
                <a:latin typeface="Calibri"/>
                <a:cs typeface="Calibri"/>
              </a:rPr>
              <a:t>Ganztag</a:t>
            </a:r>
            <a:r>
              <a:rPr sz="2200" spc="-45" dirty="0">
                <a:latin typeface="Calibri"/>
                <a:cs typeface="Calibri"/>
              </a:rPr>
              <a:t> </a:t>
            </a:r>
            <a:r>
              <a:rPr sz="2200" dirty="0">
                <a:latin typeface="Calibri"/>
                <a:cs typeface="Calibri"/>
              </a:rPr>
              <a:t>und</a:t>
            </a:r>
            <a:r>
              <a:rPr sz="2200" spc="-70" dirty="0">
                <a:latin typeface="Calibri"/>
                <a:cs typeface="Calibri"/>
              </a:rPr>
              <a:t> </a:t>
            </a:r>
            <a:r>
              <a:rPr sz="2200" dirty="0">
                <a:latin typeface="Calibri"/>
                <a:cs typeface="Calibri"/>
              </a:rPr>
              <a:t>darüber</a:t>
            </a:r>
            <a:r>
              <a:rPr sz="2200" spc="-70" dirty="0">
                <a:latin typeface="Calibri"/>
                <a:cs typeface="Calibri"/>
              </a:rPr>
              <a:t> </a:t>
            </a:r>
            <a:r>
              <a:rPr sz="2200" spc="-10" dirty="0">
                <a:latin typeface="Calibri"/>
                <a:cs typeface="Calibri"/>
              </a:rPr>
              <a:t>hinaus</a:t>
            </a:r>
            <a:endParaRPr sz="2200">
              <a:latin typeface="Calibri"/>
              <a:cs typeface="Calibri"/>
            </a:endParaRPr>
          </a:p>
          <a:p>
            <a:pPr marL="751205" lvl="1" indent="-281305">
              <a:lnSpc>
                <a:spcPts val="2095"/>
              </a:lnSpc>
              <a:buFont typeface="Arial"/>
              <a:buChar char="•"/>
              <a:tabLst>
                <a:tab pos="751205" algn="l"/>
              </a:tabLst>
            </a:pPr>
            <a:r>
              <a:rPr sz="1900" dirty="0">
                <a:latin typeface="Calibri"/>
                <a:cs typeface="Calibri"/>
              </a:rPr>
              <a:t>AGs,</a:t>
            </a:r>
            <a:r>
              <a:rPr sz="1900" spc="-55" dirty="0">
                <a:latin typeface="Calibri"/>
                <a:cs typeface="Calibri"/>
              </a:rPr>
              <a:t> </a:t>
            </a:r>
            <a:r>
              <a:rPr sz="1900" spc="-10" dirty="0">
                <a:latin typeface="Calibri"/>
                <a:cs typeface="Calibri"/>
              </a:rPr>
              <a:t>Zusatzstunden</a:t>
            </a:r>
            <a:r>
              <a:rPr sz="1900" spc="-40" dirty="0">
                <a:latin typeface="Calibri"/>
                <a:cs typeface="Calibri"/>
              </a:rPr>
              <a:t> </a:t>
            </a:r>
            <a:r>
              <a:rPr sz="1900" dirty="0">
                <a:latin typeface="Calibri"/>
                <a:cs typeface="Calibri"/>
              </a:rPr>
              <a:t>in</a:t>
            </a:r>
            <a:r>
              <a:rPr sz="1900" spc="-35" dirty="0">
                <a:latin typeface="Calibri"/>
                <a:cs typeface="Calibri"/>
              </a:rPr>
              <a:t> </a:t>
            </a:r>
            <a:r>
              <a:rPr sz="1900" dirty="0">
                <a:latin typeface="Calibri"/>
                <a:cs typeface="Calibri"/>
              </a:rPr>
              <a:t>Mathe</a:t>
            </a:r>
            <a:r>
              <a:rPr sz="1900" spc="-45" dirty="0">
                <a:latin typeface="Calibri"/>
                <a:cs typeface="Calibri"/>
              </a:rPr>
              <a:t> </a:t>
            </a:r>
            <a:r>
              <a:rPr sz="1900" dirty="0">
                <a:latin typeface="Calibri"/>
                <a:cs typeface="Calibri"/>
              </a:rPr>
              <a:t>Deutsch</a:t>
            </a:r>
            <a:r>
              <a:rPr sz="1900" spc="-45" dirty="0">
                <a:latin typeface="Calibri"/>
                <a:cs typeface="Calibri"/>
              </a:rPr>
              <a:t> </a:t>
            </a:r>
            <a:r>
              <a:rPr sz="1900" dirty="0">
                <a:latin typeface="Calibri"/>
                <a:cs typeface="Calibri"/>
              </a:rPr>
              <a:t>Englisch,</a:t>
            </a:r>
            <a:r>
              <a:rPr sz="1900" spc="-30" dirty="0">
                <a:latin typeface="Calibri"/>
                <a:cs typeface="Calibri"/>
              </a:rPr>
              <a:t> </a:t>
            </a:r>
            <a:r>
              <a:rPr sz="1900" spc="-10" dirty="0">
                <a:latin typeface="Calibri"/>
                <a:cs typeface="Calibri"/>
              </a:rPr>
              <a:t>betreute</a:t>
            </a:r>
            <a:r>
              <a:rPr sz="1900" spc="-35" dirty="0">
                <a:latin typeface="Calibri"/>
                <a:cs typeface="Calibri"/>
              </a:rPr>
              <a:t> </a:t>
            </a:r>
            <a:r>
              <a:rPr sz="1900" spc="-10" dirty="0">
                <a:latin typeface="Calibri"/>
                <a:cs typeface="Calibri"/>
              </a:rPr>
              <a:t>Mittagspause</a:t>
            </a:r>
            <a:endParaRPr sz="1900">
              <a:latin typeface="Calibri"/>
              <a:cs typeface="Calibri"/>
            </a:endParaRPr>
          </a:p>
          <a:p>
            <a:pPr marL="697865" lvl="1" indent="-227965">
              <a:lnSpc>
                <a:spcPts val="2190"/>
              </a:lnSpc>
              <a:buFont typeface="Arial"/>
              <a:buChar char="•"/>
              <a:tabLst>
                <a:tab pos="697865" algn="l"/>
              </a:tabLst>
            </a:pPr>
            <a:r>
              <a:rPr sz="1900" spc="-10" dirty="0">
                <a:latin typeface="Calibri"/>
                <a:cs typeface="Calibri"/>
              </a:rPr>
              <a:t>Landschulheim</a:t>
            </a:r>
            <a:r>
              <a:rPr sz="1900" spc="-25" dirty="0">
                <a:latin typeface="Calibri"/>
                <a:cs typeface="Calibri"/>
              </a:rPr>
              <a:t> </a:t>
            </a:r>
            <a:r>
              <a:rPr sz="1900" dirty="0">
                <a:latin typeface="Calibri"/>
                <a:cs typeface="Calibri"/>
              </a:rPr>
              <a:t>in</a:t>
            </a:r>
            <a:r>
              <a:rPr sz="1900" spc="-40" dirty="0">
                <a:latin typeface="Calibri"/>
                <a:cs typeface="Calibri"/>
              </a:rPr>
              <a:t> </a:t>
            </a:r>
            <a:r>
              <a:rPr sz="1900" dirty="0">
                <a:latin typeface="Calibri"/>
                <a:cs typeface="Calibri"/>
              </a:rPr>
              <a:t>Klasse</a:t>
            </a:r>
            <a:r>
              <a:rPr sz="1900" spc="-35" dirty="0">
                <a:latin typeface="Calibri"/>
                <a:cs typeface="Calibri"/>
              </a:rPr>
              <a:t> </a:t>
            </a:r>
            <a:r>
              <a:rPr sz="1900" dirty="0">
                <a:latin typeface="Calibri"/>
                <a:cs typeface="Calibri"/>
              </a:rPr>
              <a:t>5,</a:t>
            </a:r>
            <a:r>
              <a:rPr sz="1900" spc="-45" dirty="0">
                <a:latin typeface="Calibri"/>
                <a:cs typeface="Calibri"/>
              </a:rPr>
              <a:t> </a:t>
            </a:r>
            <a:r>
              <a:rPr sz="1900" spc="-10" dirty="0">
                <a:latin typeface="Calibri"/>
                <a:cs typeface="Calibri"/>
              </a:rPr>
              <a:t>Waldübernachtung</a:t>
            </a:r>
            <a:r>
              <a:rPr sz="1900" spc="-25" dirty="0">
                <a:latin typeface="Calibri"/>
                <a:cs typeface="Calibri"/>
              </a:rPr>
              <a:t> </a:t>
            </a:r>
            <a:r>
              <a:rPr sz="1900" dirty="0">
                <a:latin typeface="Calibri"/>
                <a:cs typeface="Calibri"/>
              </a:rPr>
              <a:t>Klasse</a:t>
            </a:r>
            <a:r>
              <a:rPr sz="1900" spc="-40" dirty="0">
                <a:latin typeface="Calibri"/>
                <a:cs typeface="Calibri"/>
              </a:rPr>
              <a:t> </a:t>
            </a:r>
            <a:r>
              <a:rPr sz="1900" dirty="0">
                <a:latin typeface="Calibri"/>
                <a:cs typeface="Calibri"/>
              </a:rPr>
              <a:t>6,</a:t>
            </a:r>
            <a:r>
              <a:rPr sz="1900" spc="-45" dirty="0">
                <a:latin typeface="Calibri"/>
                <a:cs typeface="Calibri"/>
              </a:rPr>
              <a:t> </a:t>
            </a:r>
            <a:r>
              <a:rPr sz="1900" dirty="0">
                <a:latin typeface="Calibri"/>
                <a:cs typeface="Calibri"/>
              </a:rPr>
              <a:t>Schulbauernhof</a:t>
            </a:r>
            <a:r>
              <a:rPr sz="1900" spc="-10" dirty="0">
                <a:latin typeface="Calibri"/>
                <a:cs typeface="Calibri"/>
              </a:rPr>
              <a:t> </a:t>
            </a:r>
            <a:r>
              <a:rPr sz="1900" dirty="0">
                <a:latin typeface="Calibri"/>
                <a:cs typeface="Calibri"/>
              </a:rPr>
              <a:t>in</a:t>
            </a:r>
            <a:r>
              <a:rPr sz="1900" spc="-40" dirty="0">
                <a:latin typeface="Calibri"/>
                <a:cs typeface="Calibri"/>
              </a:rPr>
              <a:t> </a:t>
            </a:r>
            <a:r>
              <a:rPr sz="1900" dirty="0">
                <a:latin typeface="Calibri"/>
                <a:cs typeface="Calibri"/>
              </a:rPr>
              <a:t>Klasse</a:t>
            </a:r>
            <a:r>
              <a:rPr sz="1900" spc="-45" dirty="0">
                <a:latin typeface="Calibri"/>
                <a:cs typeface="Calibri"/>
              </a:rPr>
              <a:t> </a:t>
            </a:r>
            <a:r>
              <a:rPr sz="1900" spc="-25" dirty="0">
                <a:latin typeface="Calibri"/>
                <a:cs typeface="Calibri"/>
              </a:rPr>
              <a:t>7,…</a:t>
            </a:r>
            <a:endParaRPr sz="1900">
              <a:latin typeface="Calibri"/>
              <a:cs typeface="Calibri"/>
            </a:endParaRPr>
          </a:p>
          <a:p>
            <a:pPr marL="241300" indent="-228600">
              <a:lnSpc>
                <a:spcPct val="100000"/>
              </a:lnSpc>
              <a:spcBef>
                <a:spcPts val="204"/>
              </a:spcBef>
              <a:buFont typeface="Arial"/>
              <a:buChar char="•"/>
              <a:tabLst>
                <a:tab pos="241300" algn="l"/>
              </a:tabLst>
            </a:pPr>
            <a:r>
              <a:rPr sz="2200" spc="-10" dirty="0">
                <a:latin typeface="Calibri"/>
                <a:cs typeface="Calibri"/>
              </a:rPr>
              <a:t>Rhythmisierter</a:t>
            </a:r>
            <a:r>
              <a:rPr sz="2200" spc="-15" dirty="0">
                <a:latin typeface="Calibri"/>
                <a:cs typeface="Calibri"/>
              </a:rPr>
              <a:t> </a:t>
            </a:r>
            <a:r>
              <a:rPr sz="2200" spc="-10" dirty="0">
                <a:latin typeface="Calibri"/>
                <a:cs typeface="Calibri"/>
              </a:rPr>
              <a:t>Schulalltag</a:t>
            </a:r>
            <a:endParaRPr sz="2200">
              <a:latin typeface="Calibri"/>
              <a:cs typeface="Calibri"/>
            </a:endParaRPr>
          </a:p>
          <a:p>
            <a:pPr>
              <a:lnSpc>
                <a:spcPct val="100000"/>
              </a:lnSpc>
              <a:spcBef>
                <a:spcPts val="375"/>
              </a:spcBef>
            </a:pPr>
            <a:endParaRPr sz="2200">
              <a:latin typeface="Calibri"/>
              <a:cs typeface="Calibri"/>
            </a:endParaRPr>
          </a:p>
          <a:p>
            <a:pPr marL="3670300">
              <a:lnSpc>
                <a:spcPct val="100000"/>
              </a:lnSpc>
            </a:pPr>
            <a:r>
              <a:rPr sz="2200" dirty="0">
                <a:latin typeface="Calibri"/>
                <a:cs typeface="Calibri"/>
              </a:rPr>
              <a:t>…weil</a:t>
            </a:r>
            <a:r>
              <a:rPr sz="2200" spc="-15" dirty="0">
                <a:latin typeface="Calibri"/>
                <a:cs typeface="Calibri"/>
              </a:rPr>
              <a:t> </a:t>
            </a:r>
            <a:r>
              <a:rPr sz="2200" dirty="0">
                <a:latin typeface="Calibri"/>
                <a:cs typeface="Calibri"/>
              </a:rPr>
              <a:t>wir</a:t>
            </a:r>
            <a:r>
              <a:rPr sz="2200" spc="-35" dirty="0">
                <a:latin typeface="Calibri"/>
                <a:cs typeface="Calibri"/>
              </a:rPr>
              <a:t> </a:t>
            </a:r>
            <a:r>
              <a:rPr sz="2200" dirty="0">
                <a:latin typeface="Calibri"/>
                <a:cs typeface="Calibri"/>
              </a:rPr>
              <a:t>nicht</a:t>
            </a:r>
            <a:r>
              <a:rPr sz="2200" spc="-30" dirty="0">
                <a:latin typeface="Calibri"/>
                <a:cs typeface="Calibri"/>
              </a:rPr>
              <a:t> </a:t>
            </a:r>
            <a:r>
              <a:rPr sz="2200" dirty="0">
                <a:latin typeface="Calibri"/>
                <a:cs typeface="Calibri"/>
              </a:rPr>
              <a:t>nur</a:t>
            </a:r>
            <a:r>
              <a:rPr sz="2200" spc="-35" dirty="0">
                <a:latin typeface="Calibri"/>
                <a:cs typeface="Calibri"/>
              </a:rPr>
              <a:t> </a:t>
            </a:r>
            <a:r>
              <a:rPr sz="2200" dirty="0">
                <a:latin typeface="Calibri"/>
                <a:cs typeface="Calibri"/>
              </a:rPr>
              <a:t>Schule</a:t>
            </a:r>
            <a:r>
              <a:rPr sz="2200" spc="-25" dirty="0">
                <a:latin typeface="Calibri"/>
                <a:cs typeface="Calibri"/>
              </a:rPr>
              <a:t> </a:t>
            </a:r>
            <a:r>
              <a:rPr sz="2200" spc="-20" dirty="0">
                <a:latin typeface="Calibri"/>
                <a:cs typeface="Calibri"/>
              </a:rPr>
              <a:t>sind!</a:t>
            </a:r>
            <a:endParaRPr sz="2200">
              <a:latin typeface="Calibri"/>
              <a:cs typeface="Calibri"/>
            </a:endParaRPr>
          </a:p>
        </p:txBody>
      </p:sp>
      <p:pic>
        <p:nvPicPr>
          <p:cNvPr id="7" name="object 7" descr="C:\Users\bier\AppData\Local\Microsoft\Windows\Temporary Internet Files\Content.Outlook\Y3UNRNSL\Signatur_mittel.jpg"/>
          <p:cNvPicPr/>
          <p:nvPr/>
        </p:nvPicPr>
        <p:blipFill>
          <a:blip r:embed="rId3" cstate="print"/>
          <a:stretch>
            <a:fillRect/>
          </a:stretch>
        </p:blipFill>
        <p:spPr>
          <a:xfrm>
            <a:off x="4151376" y="332232"/>
            <a:ext cx="6126479" cy="1117078"/>
          </a:xfrm>
          <a:prstGeom prst="rect">
            <a:avLst/>
          </a:prstGeom>
        </p:spPr>
      </p:pic>
      <p:grpSp>
        <p:nvGrpSpPr>
          <p:cNvPr id="8" name="object 8"/>
          <p:cNvGrpSpPr/>
          <p:nvPr/>
        </p:nvGrpSpPr>
        <p:grpSpPr>
          <a:xfrm>
            <a:off x="8130454" y="1601242"/>
            <a:ext cx="3490595" cy="1447800"/>
            <a:chOff x="8130454" y="1601242"/>
            <a:chExt cx="3490595" cy="1447800"/>
          </a:xfrm>
        </p:grpSpPr>
        <p:sp>
          <p:nvSpPr>
            <p:cNvPr id="9" name="object 9"/>
            <p:cNvSpPr/>
            <p:nvPr/>
          </p:nvSpPr>
          <p:spPr>
            <a:xfrm>
              <a:off x="8130454" y="1601242"/>
              <a:ext cx="3490595" cy="1447800"/>
            </a:xfrm>
            <a:custGeom>
              <a:avLst/>
              <a:gdLst/>
              <a:ahLst/>
              <a:cxnLst/>
              <a:rect l="l" t="t" r="r" b="b"/>
              <a:pathLst>
                <a:path w="3490595" h="1447800">
                  <a:moveTo>
                    <a:pt x="154470" y="0"/>
                  </a:moveTo>
                  <a:lnTo>
                    <a:pt x="0" y="816508"/>
                  </a:lnTo>
                  <a:lnTo>
                    <a:pt x="3336010" y="1447622"/>
                  </a:lnTo>
                  <a:lnTo>
                    <a:pt x="3490480" y="631101"/>
                  </a:lnTo>
                  <a:lnTo>
                    <a:pt x="154470" y="0"/>
                  </a:lnTo>
                  <a:close/>
                </a:path>
              </a:pathLst>
            </a:custGeom>
            <a:solidFill>
              <a:srgbClr val="FFFF00"/>
            </a:solidFill>
          </p:spPr>
          <p:txBody>
            <a:bodyPr wrap="square" lIns="0" tIns="0" rIns="0" bIns="0" rtlCol="0"/>
            <a:lstStyle/>
            <a:p>
              <a:endParaRPr/>
            </a:p>
          </p:txBody>
        </p:sp>
        <p:pic>
          <p:nvPicPr>
            <p:cNvPr id="10" name="object 10"/>
            <p:cNvPicPr/>
            <p:nvPr/>
          </p:nvPicPr>
          <p:blipFill>
            <a:blip r:embed="rId4" cstate="print"/>
            <a:stretch>
              <a:fillRect/>
            </a:stretch>
          </p:blipFill>
          <p:spPr>
            <a:xfrm>
              <a:off x="8477202" y="1785694"/>
              <a:ext cx="2856610" cy="976436"/>
            </a:xfrm>
            <a:prstGeom prst="rect">
              <a:avLst/>
            </a:prstGeom>
          </p:spPr>
        </p:pic>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1985194" y="1593850"/>
          <a:ext cx="8568688" cy="4445000"/>
        </p:xfrm>
        <a:graphic>
          <a:graphicData uri="http://schemas.openxmlformats.org/drawingml/2006/table">
            <a:tbl>
              <a:tblPr firstRow="1" bandRow="1">
                <a:tableStyleId>{2D5ABB26-0587-4C30-8999-92F81FD0307C}</a:tableStyleId>
              </a:tblPr>
              <a:tblGrid>
                <a:gridCol w="1428115">
                  <a:extLst>
                    <a:ext uri="{9D8B030D-6E8A-4147-A177-3AD203B41FA5}">
                      <a16:colId xmlns:a16="http://schemas.microsoft.com/office/drawing/2014/main" val="20000"/>
                    </a:ext>
                  </a:extLst>
                </a:gridCol>
                <a:gridCol w="1428115">
                  <a:extLst>
                    <a:ext uri="{9D8B030D-6E8A-4147-A177-3AD203B41FA5}">
                      <a16:colId xmlns:a16="http://schemas.microsoft.com/office/drawing/2014/main" val="20001"/>
                    </a:ext>
                  </a:extLst>
                </a:gridCol>
                <a:gridCol w="1428115">
                  <a:extLst>
                    <a:ext uri="{9D8B030D-6E8A-4147-A177-3AD203B41FA5}">
                      <a16:colId xmlns:a16="http://schemas.microsoft.com/office/drawing/2014/main" val="20002"/>
                    </a:ext>
                  </a:extLst>
                </a:gridCol>
                <a:gridCol w="1428114">
                  <a:extLst>
                    <a:ext uri="{9D8B030D-6E8A-4147-A177-3AD203B41FA5}">
                      <a16:colId xmlns:a16="http://schemas.microsoft.com/office/drawing/2014/main" val="20003"/>
                    </a:ext>
                  </a:extLst>
                </a:gridCol>
                <a:gridCol w="1428114">
                  <a:extLst>
                    <a:ext uri="{9D8B030D-6E8A-4147-A177-3AD203B41FA5}">
                      <a16:colId xmlns:a16="http://schemas.microsoft.com/office/drawing/2014/main" val="20004"/>
                    </a:ext>
                  </a:extLst>
                </a:gridCol>
                <a:gridCol w="1428115">
                  <a:extLst>
                    <a:ext uri="{9D8B030D-6E8A-4147-A177-3AD203B41FA5}">
                      <a16:colId xmlns:a16="http://schemas.microsoft.com/office/drawing/2014/main" val="20005"/>
                    </a:ext>
                  </a:extLst>
                </a:gridCol>
              </a:tblGrid>
              <a:tr h="370205">
                <a:tc>
                  <a:txBody>
                    <a:bodyPr/>
                    <a:lstStyle/>
                    <a:p>
                      <a:pPr marL="90805">
                        <a:lnSpc>
                          <a:spcPct val="100000"/>
                        </a:lnSpc>
                        <a:spcBef>
                          <a:spcPts val="240"/>
                        </a:spcBef>
                      </a:pPr>
                      <a:r>
                        <a:rPr sz="1800" b="1" spc="-20" dirty="0">
                          <a:solidFill>
                            <a:srgbClr val="FFFFFF"/>
                          </a:solidFill>
                          <a:latin typeface="Calibri"/>
                          <a:cs typeface="Calibri"/>
                        </a:rPr>
                        <a:t>Zeit</a:t>
                      </a:r>
                      <a:endParaRPr sz="18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6FAC46"/>
                    </a:solidFill>
                  </a:tcPr>
                </a:tc>
                <a:tc>
                  <a:txBody>
                    <a:bodyPr/>
                    <a:lstStyle/>
                    <a:p>
                      <a:pPr marL="90805">
                        <a:lnSpc>
                          <a:spcPct val="100000"/>
                        </a:lnSpc>
                        <a:spcBef>
                          <a:spcPts val="240"/>
                        </a:spcBef>
                      </a:pPr>
                      <a:r>
                        <a:rPr sz="1800" b="1" spc="-10" dirty="0">
                          <a:solidFill>
                            <a:srgbClr val="FFFFFF"/>
                          </a:solidFill>
                          <a:latin typeface="Calibri"/>
                          <a:cs typeface="Calibri"/>
                        </a:rPr>
                        <a:t>Montag</a:t>
                      </a:r>
                      <a:endParaRPr sz="18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6FAC46"/>
                    </a:solidFill>
                  </a:tcPr>
                </a:tc>
                <a:tc>
                  <a:txBody>
                    <a:bodyPr/>
                    <a:lstStyle/>
                    <a:p>
                      <a:pPr marL="90805">
                        <a:lnSpc>
                          <a:spcPct val="100000"/>
                        </a:lnSpc>
                        <a:spcBef>
                          <a:spcPts val="240"/>
                        </a:spcBef>
                      </a:pPr>
                      <a:r>
                        <a:rPr sz="1800" b="1" spc="-10" dirty="0">
                          <a:solidFill>
                            <a:srgbClr val="FFFFFF"/>
                          </a:solidFill>
                          <a:latin typeface="Calibri"/>
                          <a:cs typeface="Calibri"/>
                        </a:rPr>
                        <a:t>Dienstag</a:t>
                      </a:r>
                      <a:endParaRPr sz="18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6FAC46"/>
                    </a:solidFill>
                  </a:tcPr>
                </a:tc>
                <a:tc>
                  <a:txBody>
                    <a:bodyPr/>
                    <a:lstStyle/>
                    <a:p>
                      <a:pPr marL="90805">
                        <a:lnSpc>
                          <a:spcPct val="100000"/>
                        </a:lnSpc>
                        <a:spcBef>
                          <a:spcPts val="240"/>
                        </a:spcBef>
                      </a:pPr>
                      <a:r>
                        <a:rPr sz="1800" b="1" spc="-10" dirty="0">
                          <a:solidFill>
                            <a:srgbClr val="FFFFFF"/>
                          </a:solidFill>
                          <a:latin typeface="Calibri"/>
                          <a:cs typeface="Calibri"/>
                        </a:rPr>
                        <a:t>Mittwoch</a:t>
                      </a:r>
                      <a:endParaRPr sz="18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6FAC46"/>
                    </a:solidFill>
                  </a:tcPr>
                </a:tc>
                <a:tc>
                  <a:txBody>
                    <a:bodyPr/>
                    <a:lstStyle/>
                    <a:p>
                      <a:pPr marL="90805">
                        <a:lnSpc>
                          <a:spcPct val="100000"/>
                        </a:lnSpc>
                        <a:spcBef>
                          <a:spcPts val="240"/>
                        </a:spcBef>
                      </a:pPr>
                      <a:r>
                        <a:rPr sz="1800" b="1" spc="-10" dirty="0">
                          <a:solidFill>
                            <a:srgbClr val="FFFFFF"/>
                          </a:solidFill>
                          <a:latin typeface="Calibri"/>
                          <a:cs typeface="Calibri"/>
                        </a:rPr>
                        <a:t>Donnerstag</a:t>
                      </a:r>
                      <a:endParaRPr sz="18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6FAC46"/>
                    </a:solidFill>
                  </a:tcPr>
                </a:tc>
                <a:tc>
                  <a:txBody>
                    <a:bodyPr/>
                    <a:lstStyle/>
                    <a:p>
                      <a:pPr marL="90805">
                        <a:lnSpc>
                          <a:spcPct val="100000"/>
                        </a:lnSpc>
                        <a:spcBef>
                          <a:spcPts val="240"/>
                        </a:spcBef>
                      </a:pPr>
                      <a:r>
                        <a:rPr sz="1800" b="1" spc="-10" dirty="0">
                          <a:solidFill>
                            <a:srgbClr val="FFFFFF"/>
                          </a:solidFill>
                          <a:latin typeface="Calibri"/>
                          <a:cs typeface="Calibri"/>
                        </a:rPr>
                        <a:t>Freitag</a:t>
                      </a:r>
                      <a:endParaRPr sz="18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6FAC46"/>
                    </a:solidFill>
                  </a:tcPr>
                </a:tc>
                <a:extLst>
                  <a:ext uri="{0D108BD9-81ED-4DB2-BD59-A6C34878D82A}">
                    <a16:rowId xmlns:a16="http://schemas.microsoft.com/office/drawing/2014/main" val="10000"/>
                  </a:ext>
                </a:extLst>
              </a:tr>
              <a:tr h="370205">
                <a:tc>
                  <a:txBody>
                    <a:bodyPr/>
                    <a:lstStyle/>
                    <a:p>
                      <a:pPr marL="90805">
                        <a:lnSpc>
                          <a:spcPct val="100000"/>
                        </a:lnSpc>
                        <a:spcBef>
                          <a:spcPts val="259"/>
                        </a:spcBef>
                      </a:pPr>
                      <a:r>
                        <a:rPr sz="1600" dirty="0">
                          <a:latin typeface="Calibri"/>
                          <a:cs typeface="Calibri"/>
                        </a:rPr>
                        <a:t>07:50</a:t>
                      </a:r>
                      <a:r>
                        <a:rPr sz="1600" spc="-20" dirty="0">
                          <a:latin typeface="Calibri"/>
                          <a:cs typeface="Calibri"/>
                        </a:rPr>
                        <a:t> </a:t>
                      </a:r>
                      <a:r>
                        <a:rPr sz="1600" dirty="0">
                          <a:latin typeface="Calibri"/>
                          <a:cs typeface="Calibri"/>
                        </a:rPr>
                        <a:t>–</a:t>
                      </a:r>
                      <a:r>
                        <a:rPr sz="1600" spc="-20" dirty="0">
                          <a:latin typeface="Calibri"/>
                          <a:cs typeface="Calibri"/>
                        </a:rPr>
                        <a:t> 8:35</a:t>
                      </a:r>
                      <a:endParaRPr sz="1600">
                        <a:latin typeface="Calibri"/>
                        <a:cs typeface="Calibri"/>
                      </a:endParaRPr>
                    </a:p>
                  </a:txBody>
                  <a:tcPr marL="0" marR="0" marT="3301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4E2CF"/>
                    </a:solidFill>
                  </a:tcPr>
                </a:tc>
                <a:tc>
                  <a:txBody>
                    <a:bodyPr/>
                    <a:lstStyle/>
                    <a:p>
                      <a:pPr marL="91440">
                        <a:lnSpc>
                          <a:spcPct val="100000"/>
                        </a:lnSpc>
                        <a:spcBef>
                          <a:spcPts val="240"/>
                        </a:spcBef>
                      </a:pPr>
                      <a:r>
                        <a:rPr sz="1800" spc="-10" dirty="0">
                          <a:latin typeface="Calibri"/>
                          <a:cs typeface="Calibri"/>
                        </a:rPr>
                        <a:t>Klassenrat</a:t>
                      </a:r>
                      <a:endParaRPr sz="1800">
                        <a:latin typeface="Calibri"/>
                        <a:cs typeface="Calibri"/>
                      </a:endParaRPr>
                    </a:p>
                  </a:txBody>
                  <a:tcPr marL="0" marR="0" marT="3048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4E2CF"/>
                    </a:solidFill>
                  </a:tcPr>
                </a:tc>
                <a:tc>
                  <a:txBody>
                    <a:bodyPr/>
                    <a:lstStyle/>
                    <a:p>
                      <a:pPr marL="90805">
                        <a:lnSpc>
                          <a:spcPct val="100000"/>
                        </a:lnSpc>
                        <a:spcBef>
                          <a:spcPts val="240"/>
                        </a:spcBef>
                      </a:pPr>
                      <a:r>
                        <a:rPr sz="1800" spc="-10" dirty="0">
                          <a:latin typeface="Calibri"/>
                          <a:cs typeface="Calibri"/>
                        </a:rPr>
                        <a:t>Deutsch</a:t>
                      </a:r>
                      <a:endParaRPr sz="1800">
                        <a:latin typeface="Calibri"/>
                        <a:cs typeface="Calibri"/>
                      </a:endParaRPr>
                    </a:p>
                  </a:txBody>
                  <a:tcPr marL="0" marR="0" marT="3048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4E2CF"/>
                    </a:solidFill>
                  </a:tcPr>
                </a:tc>
                <a:tc>
                  <a:txBody>
                    <a:bodyPr/>
                    <a:lstStyle/>
                    <a:p>
                      <a:pPr marL="90805">
                        <a:lnSpc>
                          <a:spcPct val="100000"/>
                        </a:lnSpc>
                        <a:spcBef>
                          <a:spcPts val="240"/>
                        </a:spcBef>
                      </a:pPr>
                      <a:r>
                        <a:rPr sz="1800" spc="-10" dirty="0">
                          <a:latin typeface="Calibri"/>
                          <a:cs typeface="Calibri"/>
                        </a:rPr>
                        <a:t>Technik/AES</a:t>
                      </a:r>
                      <a:endParaRPr sz="1800">
                        <a:latin typeface="Calibri"/>
                        <a:cs typeface="Calibri"/>
                      </a:endParaRPr>
                    </a:p>
                  </a:txBody>
                  <a:tcPr marL="0" marR="0" marT="3048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4E2CF"/>
                    </a:solidFill>
                  </a:tcPr>
                </a:tc>
                <a:tc>
                  <a:txBody>
                    <a:bodyPr/>
                    <a:lstStyle/>
                    <a:p>
                      <a:pPr marL="90805">
                        <a:lnSpc>
                          <a:spcPct val="100000"/>
                        </a:lnSpc>
                        <a:spcBef>
                          <a:spcPts val="240"/>
                        </a:spcBef>
                      </a:pPr>
                      <a:r>
                        <a:rPr sz="1800" spc="-25" dirty="0">
                          <a:latin typeface="Calibri"/>
                          <a:cs typeface="Calibri"/>
                        </a:rPr>
                        <a:t>AG</a:t>
                      </a:r>
                      <a:endParaRPr sz="1800">
                        <a:latin typeface="Calibri"/>
                        <a:cs typeface="Calibri"/>
                      </a:endParaRPr>
                    </a:p>
                  </a:txBody>
                  <a:tcPr marL="0" marR="0" marT="3048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4E2CF"/>
                    </a:solidFill>
                  </a:tcPr>
                </a:tc>
                <a:tc>
                  <a:txBody>
                    <a:bodyPr/>
                    <a:lstStyle/>
                    <a:p>
                      <a:pPr marL="90805">
                        <a:lnSpc>
                          <a:spcPct val="100000"/>
                        </a:lnSpc>
                        <a:spcBef>
                          <a:spcPts val="240"/>
                        </a:spcBef>
                      </a:pPr>
                      <a:r>
                        <a:rPr sz="1800" spc="-10" dirty="0">
                          <a:latin typeface="Calibri"/>
                          <a:cs typeface="Calibri"/>
                        </a:rPr>
                        <a:t>Biologie</a:t>
                      </a:r>
                      <a:endParaRPr sz="1800">
                        <a:latin typeface="Calibri"/>
                        <a:cs typeface="Calibri"/>
                      </a:endParaRPr>
                    </a:p>
                  </a:txBody>
                  <a:tcPr marL="0" marR="0" marT="3048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4E2CF"/>
                    </a:solidFill>
                  </a:tcPr>
                </a:tc>
                <a:extLst>
                  <a:ext uri="{0D108BD9-81ED-4DB2-BD59-A6C34878D82A}">
                    <a16:rowId xmlns:a16="http://schemas.microsoft.com/office/drawing/2014/main" val="10001"/>
                  </a:ext>
                </a:extLst>
              </a:tr>
              <a:tr h="370840">
                <a:tc>
                  <a:txBody>
                    <a:bodyPr/>
                    <a:lstStyle/>
                    <a:p>
                      <a:pPr marL="90805">
                        <a:lnSpc>
                          <a:spcPct val="100000"/>
                        </a:lnSpc>
                        <a:spcBef>
                          <a:spcPts val="260"/>
                        </a:spcBef>
                      </a:pPr>
                      <a:r>
                        <a:rPr sz="1600" dirty="0">
                          <a:latin typeface="Calibri"/>
                          <a:cs typeface="Calibri"/>
                        </a:rPr>
                        <a:t>08:35</a:t>
                      </a:r>
                      <a:r>
                        <a:rPr sz="1600" spc="-20" dirty="0">
                          <a:latin typeface="Calibri"/>
                          <a:cs typeface="Calibri"/>
                        </a:rPr>
                        <a:t> </a:t>
                      </a:r>
                      <a:r>
                        <a:rPr sz="1600" dirty="0">
                          <a:latin typeface="Calibri"/>
                          <a:cs typeface="Calibri"/>
                        </a:rPr>
                        <a:t>–</a:t>
                      </a:r>
                      <a:r>
                        <a:rPr sz="1600" spc="-20" dirty="0">
                          <a:latin typeface="Calibri"/>
                          <a:cs typeface="Calibri"/>
                        </a:rPr>
                        <a:t> 09.20</a:t>
                      </a:r>
                      <a:endParaRPr sz="1600">
                        <a:latin typeface="Calibri"/>
                        <a:cs typeface="Calibri"/>
                      </a:endParaRPr>
                    </a:p>
                  </a:txBody>
                  <a:tcPr marL="0" marR="0" marT="330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91440">
                        <a:lnSpc>
                          <a:spcPct val="100000"/>
                        </a:lnSpc>
                        <a:spcBef>
                          <a:spcPts val="240"/>
                        </a:spcBef>
                      </a:pPr>
                      <a:r>
                        <a:rPr sz="1800" spc="-10" dirty="0">
                          <a:latin typeface="Calibri"/>
                          <a:cs typeface="Calibri"/>
                        </a:rPr>
                        <a:t>Musik</a:t>
                      </a:r>
                      <a:endParaRPr sz="18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90805">
                        <a:lnSpc>
                          <a:spcPct val="100000"/>
                        </a:lnSpc>
                        <a:spcBef>
                          <a:spcPts val="240"/>
                        </a:spcBef>
                      </a:pPr>
                      <a:r>
                        <a:rPr sz="1800" spc="-10" dirty="0">
                          <a:latin typeface="Calibri"/>
                          <a:cs typeface="Calibri"/>
                        </a:rPr>
                        <a:t>Reli/Ethik</a:t>
                      </a:r>
                      <a:endParaRPr sz="18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90805">
                        <a:lnSpc>
                          <a:spcPct val="100000"/>
                        </a:lnSpc>
                        <a:spcBef>
                          <a:spcPts val="240"/>
                        </a:spcBef>
                      </a:pPr>
                      <a:r>
                        <a:rPr sz="1800" spc="-10" dirty="0">
                          <a:latin typeface="Calibri"/>
                          <a:cs typeface="Calibri"/>
                        </a:rPr>
                        <a:t>Technik/AES</a:t>
                      </a:r>
                      <a:endParaRPr sz="18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90805">
                        <a:lnSpc>
                          <a:spcPct val="100000"/>
                        </a:lnSpc>
                        <a:spcBef>
                          <a:spcPts val="240"/>
                        </a:spcBef>
                      </a:pPr>
                      <a:r>
                        <a:rPr sz="1800" spc="-25" dirty="0">
                          <a:latin typeface="Calibri"/>
                          <a:cs typeface="Calibri"/>
                        </a:rPr>
                        <a:t>AG</a:t>
                      </a:r>
                      <a:endParaRPr sz="18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90805">
                        <a:lnSpc>
                          <a:spcPct val="100000"/>
                        </a:lnSpc>
                        <a:spcBef>
                          <a:spcPts val="240"/>
                        </a:spcBef>
                      </a:pPr>
                      <a:r>
                        <a:rPr sz="1800" spc="-10" dirty="0">
                          <a:latin typeface="Calibri"/>
                          <a:cs typeface="Calibri"/>
                        </a:rPr>
                        <a:t>Biologie</a:t>
                      </a:r>
                      <a:endParaRPr sz="18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extLst>
                  <a:ext uri="{0D108BD9-81ED-4DB2-BD59-A6C34878D82A}">
                    <a16:rowId xmlns:a16="http://schemas.microsoft.com/office/drawing/2014/main" val="10002"/>
                  </a:ext>
                </a:extLst>
              </a:tr>
              <a:tr h="370205">
                <a:tc>
                  <a:txBody>
                    <a:bodyPr/>
                    <a:lstStyle/>
                    <a:p>
                      <a:pPr marL="90805">
                        <a:lnSpc>
                          <a:spcPct val="100000"/>
                        </a:lnSpc>
                        <a:spcBef>
                          <a:spcPts val="260"/>
                        </a:spcBef>
                      </a:pPr>
                      <a:r>
                        <a:rPr sz="1600" dirty="0">
                          <a:latin typeface="Calibri"/>
                          <a:cs typeface="Calibri"/>
                        </a:rPr>
                        <a:t>1.</a:t>
                      </a:r>
                      <a:r>
                        <a:rPr sz="1600" spc="-15" dirty="0">
                          <a:latin typeface="Calibri"/>
                          <a:cs typeface="Calibri"/>
                        </a:rPr>
                        <a:t> </a:t>
                      </a:r>
                      <a:r>
                        <a:rPr sz="1600" spc="-10" dirty="0">
                          <a:latin typeface="Calibri"/>
                          <a:cs typeface="Calibri"/>
                        </a:rPr>
                        <a:t>Pause</a:t>
                      </a:r>
                      <a:endParaRPr sz="1600">
                        <a:latin typeface="Calibri"/>
                        <a:cs typeface="Calibri"/>
                      </a:endParaRPr>
                    </a:p>
                  </a:txBody>
                  <a:tcPr marL="0" marR="0" marT="330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471C4"/>
                    </a:solidFill>
                  </a:tcPr>
                </a:tc>
                <a:tc>
                  <a:txBody>
                    <a:bodyPr/>
                    <a:lstStyle/>
                    <a:p>
                      <a:pPr>
                        <a:lnSpc>
                          <a:spcPct val="100000"/>
                        </a:lnSpc>
                      </a:pPr>
                      <a:endParaRPr sz="17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471C4"/>
                    </a:solidFill>
                  </a:tcPr>
                </a:tc>
                <a:tc>
                  <a:txBody>
                    <a:bodyPr/>
                    <a:lstStyle/>
                    <a:p>
                      <a:pPr>
                        <a:lnSpc>
                          <a:spcPct val="100000"/>
                        </a:lnSpc>
                      </a:pPr>
                      <a:endParaRPr sz="17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471C4"/>
                    </a:solidFill>
                  </a:tcPr>
                </a:tc>
                <a:tc>
                  <a:txBody>
                    <a:bodyPr/>
                    <a:lstStyle/>
                    <a:p>
                      <a:pPr>
                        <a:lnSpc>
                          <a:spcPct val="100000"/>
                        </a:lnSpc>
                      </a:pPr>
                      <a:endParaRPr sz="17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471C4"/>
                    </a:solidFill>
                  </a:tcPr>
                </a:tc>
                <a:tc>
                  <a:txBody>
                    <a:bodyPr/>
                    <a:lstStyle/>
                    <a:p>
                      <a:pPr>
                        <a:lnSpc>
                          <a:spcPct val="100000"/>
                        </a:lnSpc>
                      </a:pPr>
                      <a:endParaRPr sz="17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471C4"/>
                    </a:solidFill>
                  </a:tcPr>
                </a:tc>
                <a:tc>
                  <a:txBody>
                    <a:bodyPr/>
                    <a:lstStyle/>
                    <a:p>
                      <a:pPr>
                        <a:lnSpc>
                          <a:spcPct val="100000"/>
                        </a:lnSpc>
                      </a:pPr>
                      <a:endParaRPr sz="17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471C4"/>
                    </a:solidFill>
                  </a:tcPr>
                </a:tc>
                <a:extLst>
                  <a:ext uri="{0D108BD9-81ED-4DB2-BD59-A6C34878D82A}">
                    <a16:rowId xmlns:a16="http://schemas.microsoft.com/office/drawing/2014/main" val="10003"/>
                  </a:ext>
                </a:extLst>
              </a:tr>
              <a:tr h="370205">
                <a:tc>
                  <a:txBody>
                    <a:bodyPr/>
                    <a:lstStyle/>
                    <a:p>
                      <a:pPr marL="90805">
                        <a:lnSpc>
                          <a:spcPct val="100000"/>
                        </a:lnSpc>
                        <a:spcBef>
                          <a:spcPts val="260"/>
                        </a:spcBef>
                      </a:pPr>
                      <a:r>
                        <a:rPr sz="1600" dirty="0">
                          <a:latin typeface="Calibri"/>
                          <a:cs typeface="Calibri"/>
                        </a:rPr>
                        <a:t>09:40</a:t>
                      </a:r>
                      <a:r>
                        <a:rPr sz="1600" spc="-20" dirty="0">
                          <a:latin typeface="Calibri"/>
                          <a:cs typeface="Calibri"/>
                        </a:rPr>
                        <a:t> </a:t>
                      </a:r>
                      <a:r>
                        <a:rPr sz="1600" dirty="0">
                          <a:latin typeface="Calibri"/>
                          <a:cs typeface="Calibri"/>
                        </a:rPr>
                        <a:t>–</a:t>
                      </a:r>
                      <a:r>
                        <a:rPr sz="1600" spc="-20" dirty="0">
                          <a:latin typeface="Calibri"/>
                          <a:cs typeface="Calibri"/>
                        </a:rPr>
                        <a:t> 10:25</a:t>
                      </a:r>
                      <a:endParaRPr sz="1600">
                        <a:latin typeface="Calibri"/>
                        <a:cs typeface="Calibri"/>
                      </a:endParaRPr>
                    </a:p>
                  </a:txBody>
                  <a:tcPr marL="0" marR="0" marT="330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91440">
                        <a:lnSpc>
                          <a:spcPct val="100000"/>
                        </a:lnSpc>
                        <a:spcBef>
                          <a:spcPts val="240"/>
                        </a:spcBef>
                      </a:pPr>
                      <a:r>
                        <a:rPr sz="1800" spc="-10" dirty="0">
                          <a:latin typeface="Calibri"/>
                          <a:cs typeface="Calibri"/>
                        </a:rPr>
                        <a:t>Englisch</a:t>
                      </a:r>
                      <a:endParaRPr sz="18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90805">
                        <a:lnSpc>
                          <a:spcPct val="100000"/>
                        </a:lnSpc>
                        <a:spcBef>
                          <a:spcPts val="240"/>
                        </a:spcBef>
                      </a:pPr>
                      <a:r>
                        <a:rPr sz="1800" spc="-10" dirty="0">
                          <a:latin typeface="Calibri"/>
                          <a:cs typeface="Calibri"/>
                        </a:rPr>
                        <a:t>Mathe</a:t>
                      </a:r>
                      <a:endParaRPr sz="18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90805">
                        <a:lnSpc>
                          <a:spcPct val="100000"/>
                        </a:lnSpc>
                        <a:spcBef>
                          <a:spcPts val="240"/>
                        </a:spcBef>
                      </a:pPr>
                      <a:r>
                        <a:rPr sz="1800" spc="-10" dirty="0">
                          <a:latin typeface="Calibri"/>
                          <a:cs typeface="Calibri"/>
                        </a:rPr>
                        <a:t>Technik/AES</a:t>
                      </a:r>
                      <a:endParaRPr sz="18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90805">
                        <a:lnSpc>
                          <a:spcPct val="100000"/>
                        </a:lnSpc>
                        <a:spcBef>
                          <a:spcPts val="240"/>
                        </a:spcBef>
                      </a:pPr>
                      <a:r>
                        <a:rPr sz="1800" spc="-10" dirty="0">
                          <a:latin typeface="Calibri"/>
                          <a:cs typeface="Calibri"/>
                        </a:rPr>
                        <a:t>Mathe</a:t>
                      </a:r>
                      <a:endParaRPr sz="18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90805">
                        <a:lnSpc>
                          <a:spcPct val="100000"/>
                        </a:lnSpc>
                        <a:spcBef>
                          <a:spcPts val="240"/>
                        </a:spcBef>
                      </a:pPr>
                      <a:r>
                        <a:rPr sz="1800" spc="-10" dirty="0">
                          <a:latin typeface="Calibri"/>
                          <a:cs typeface="Calibri"/>
                        </a:rPr>
                        <a:t>Reli/Ethik</a:t>
                      </a:r>
                      <a:endParaRPr sz="18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extLst>
                  <a:ext uri="{0D108BD9-81ED-4DB2-BD59-A6C34878D82A}">
                    <a16:rowId xmlns:a16="http://schemas.microsoft.com/office/drawing/2014/main" val="10004"/>
                  </a:ext>
                </a:extLst>
              </a:tr>
              <a:tr h="370205">
                <a:tc>
                  <a:txBody>
                    <a:bodyPr/>
                    <a:lstStyle/>
                    <a:p>
                      <a:pPr marL="90805">
                        <a:lnSpc>
                          <a:spcPct val="100000"/>
                        </a:lnSpc>
                        <a:spcBef>
                          <a:spcPts val="260"/>
                        </a:spcBef>
                      </a:pPr>
                      <a:r>
                        <a:rPr sz="1600" dirty="0">
                          <a:latin typeface="Calibri"/>
                          <a:cs typeface="Calibri"/>
                        </a:rPr>
                        <a:t>10:25</a:t>
                      </a:r>
                      <a:r>
                        <a:rPr sz="1600" spc="-20" dirty="0">
                          <a:latin typeface="Calibri"/>
                          <a:cs typeface="Calibri"/>
                        </a:rPr>
                        <a:t> </a:t>
                      </a:r>
                      <a:r>
                        <a:rPr sz="1600" dirty="0">
                          <a:latin typeface="Calibri"/>
                          <a:cs typeface="Calibri"/>
                        </a:rPr>
                        <a:t>–</a:t>
                      </a:r>
                      <a:r>
                        <a:rPr sz="1600" spc="-20" dirty="0">
                          <a:latin typeface="Calibri"/>
                          <a:cs typeface="Calibri"/>
                        </a:rPr>
                        <a:t> 11:10</a:t>
                      </a:r>
                      <a:endParaRPr sz="1600">
                        <a:latin typeface="Calibri"/>
                        <a:cs typeface="Calibri"/>
                      </a:endParaRPr>
                    </a:p>
                  </a:txBody>
                  <a:tcPr marL="0" marR="0" marT="330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4E2CF"/>
                    </a:solidFill>
                  </a:tcPr>
                </a:tc>
                <a:tc>
                  <a:txBody>
                    <a:bodyPr/>
                    <a:lstStyle/>
                    <a:p>
                      <a:pPr marL="91440">
                        <a:lnSpc>
                          <a:spcPct val="100000"/>
                        </a:lnSpc>
                        <a:spcBef>
                          <a:spcPts val="240"/>
                        </a:spcBef>
                      </a:pPr>
                      <a:r>
                        <a:rPr sz="1800" spc="-10" dirty="0">
                          <a:latin typeface="Calibri"/>
                          <a:cs typeface="Calibri"/>
                        </a:rPr>
                        <a:t>Deutsch</a:t>
                      </a:r>
                      <a:endParaRPr sz="18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4E2CF"/>
                    </a:solidFill>
                  </a:tcPr>
                </a:tc>
                <a:tc>
                  <a:txBody>
                    <a:bodyPr/>
                    <a:lstStyle/>
                    <a:p>
                      <a:pPr marL="90805">
                        <a:lnSpc>
                          <a:spcPct val="100000"/>
                        </a:lnSpc>
                        <a:spcBef>
                          <a:spcPts val="240"/>
                        </a:spcBef>
                      </a:pPr>
                      <a:r>
                        <a:rPr sz="1800" spc="-10" dirty="0">
                          <a:latin typeface="Calibri"/>
                          <a:cs typeface="Calibri"/>
                        </a:rPr>
                        <a:t>Mathe</a:t>
                      </a:r>
                      <a:endParaRPr sz="18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4E2CF"/>
                    </a:solidFill>
                  </a:tcPr>
                </a:tc>
                <a:tc>
                  <a:txBody>
                    <a:bodyPr/>
                    <a:lstStyle/>
                    <a:p>
                      <a:pPr marL="90805">
                        <a:lnSpc>
                          <a:spcPct val="100000"/>
                        </a:lnSpc>
                        <a:spcBef>
                          <a:spcPts val="240"/>
                        </a:spcBef>
                      </a:pPr>
                      <a:r>
                        <a:rPr sz="1800" spc="-10" dirty="0">
                          <a:latin typeface="Calibri"/>
                          <a:cs typeface="Calibri"/>
                        </a:rPr>
                        <a:t>Englisch</a:t>
                      </a:r>
                      <a:endParaRPr sz="18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4E2CF"/>
                    </a:solidFill>
                  </a:tcPr>
                </a:tc>
                <a:tc>
                  <a:txBody>
                    <a:bodyPr/>
                    <a:lstStyle/>
                    <a:p>
                      <a:pPr marL="90805">
                        <a:lnSpc>
                          <a:spcPct val="100000"/>
                        </a:lnSpc>
                        <a:spcBef>
                          <a:spcPts val="240"/>
                        </a:spcBef>
                      </a:pPr>
                      <a:r>
                        <a:rPr sz="1800" spc="-10" dirty="0">
                          <a:latin typeface="Calibri"/>
                          <a:cs typeface="Calibri"/>
                        </a:rPr>
                        <a:t>Erdkunde</a:t>
                      </a:r>
                      <a:endParaRPr sz="18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4E2CF"/>
                    </a:solidFill>
                  </a:tcPr>
                </a:tc>
                <a:tc>
                  <a:txBody>
                    <a:bodyPr/>
                    <a:lstStyle/>
                    <a:p>
                      <a:pPr marL="90805">
                        <a:lnSpc>
                          <a:spcPct val="100000"/>
                        </a:lnSpc>
                        <a:spcBef>
                          <a:spcPts val="240"/>
                        </a:spcBef>
                      </a:pPr>
                      <a:r>
                        <a:rPr sz="1800" spc="-10" dirty="0">
                          <a:latin typeface="Calibri"/>
                          <a:cs typeface="Calibri"/>
                        </a:rPr>
                        <a:t>Englisch</a:t>
                      </a:r>
                      <a:endParaRPr sz="18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4E2CF"/>
                    </a:solidFill>
                  </a:tcPr>
                </a:tc>
                <a:extLst>
                  <a:ext uri="{0D108BD9-81ED-4DB2-BD59-A6C34878D82A}">
                    <a16:rowId xmlns:a16="http://schemas.microsoft.com/office/drawing/2014/main" val="10005"/>
                  </a:ext>
                </a:extLst>
              </a:tr>
              <a:tr h="370840">
                <a:tc>
                  <a:txBody>
                    <a:bodyPr/>
                    <a:lstStyle/>
                    <a:p>
                      <a:pPr marL="90805">
                        <a:lnSpc>
                          <a:spcPct val="100000"/>
                        </a:lnSpc>
                        <a:spcBef>
                          <a:spcPts val="260"/>
                        </a:spcBef>
                      </a:pPr>
                      <a:r>
                        <a:rPr sz="1600" dirty="0">
                          <a:latin typeface="Calibri"/>
                          <a:cs typeface="Calibri"/>
                        </a:rPr>
                        <a:t>2.</a:t>
                      </a:r>
                      <a:r>
                        <a:rPr sz="1600" spc="-15" dirty="0">
                          <a:latin typeface="Calibri"/>
                          <a:cs typeface="Calibri"/>
                        </a:rPr>
                        <a:t> </a:t>
                      </a:r>
                      <a:r>
                        <a:rPr sz="1600" spc="-10" dirty="0">
                          <a:latin typeface="Calibri"/>
                          <a:cs typeface="Calibri"/>
                        </a:rPr>
                        <a:t>Pause</a:t>
                      </a:r>
                      <a:endParaRPr sz="1600">
                        <a:latin typeface="Calibri"/>
                        <a:cs typeface="Calibri"/>
                      </a:endParaRPr>
                    </a:p>
                  </a:txBody>
                  <a:tcPr marL="0" marR="0" marT="330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471C4"/>
                    </a:solidFill>
                  </a:tcPr>
                </a:tc>
                <a:tc>
                  <a:txBody>
                    <a:bodyPr/>
                    <a:lstStyle/>
                    <a:p>
                      <a:pPr>
                        <a:lnSpc>
                          <a:spcPct val="100000"/>
                        </a:lnSpc>
                      </a:pPr>
                      <a:endParaRPr sz="17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471C4"/>
                    </a:solidFill>
                  </a:tcPr>
                </a:tc>
                <a:tc>
                  <a:txBody>
                    <a:bodyPr/>
                    <a:lstStyle/>
                    <a:p>
                      <a:pPr>
                        <a:lnSpc>
                          <a:spcPct val="100000"/>
                        </a:lnSpc>
                      </a:pPr>
                      <a:endParaRPr sz="17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471C4"/>
                    </a:solidFill>
                  </a:tcPr>
                </a:tc>
                <a:tc>
                  <a:txBody>
                    <a:bodyPr/>
                    <a:lstStyle/>
                    <a:p>
                      <a:pPr>
                        <a:lnSpc>
                          <a:spcPct val="100000"/>
                        </a:lnSpc>
                      </a:pPr>
                      <a:endParaRPr sz="17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471C4"/>
                    </a:solidFill>
                  </a:tcPr>
                </a:tc>
                <a:tc>
                  <a:txBody>
                    <a:bodyPr/>
                    <a:lstStyle/>
                    <a:p>
                      <a:pPr>
                        <a:lnSpc>
                          <a:spcPct val="100000"/>
                        </a:lnSpc>
                      </a:pPr>
                      <a:endParaRPr sz="17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471C4"/>
                    </a:solidFill>
                  </a:tcPr>
                </a:tc>
                <a:tc>
                  <a:txBody>
                    <a:bodyPr/>
                    <a:lstStyle/>
                    <a:p>
                      <a:pPr>
                        <a:lnSpc>
                          <a:spcPct val="100000"/>
                        </a:lnSpc>
                      </a:pPr>
                      <a:endParaRPr sz="17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471C4"/>
                    </a:solidFill>
                  </a:tcPr>
                </a:tc>
                <a:extLst>
                  <a:ext uri="{0D108BD9-81ED-4DB2-BD59-A6C34878D82A}">
                    <a16:rowId xmlns:a16="http://schemas.microsoft.com/office/drawing/2014/main" val="10006"/>
                  </a:ext>
                </a:extLst>
              </a:tr>
              <a:tr h="370205">
                <a:tc>
                  <a:txBody>
                    <a:bodyPr/>
                    <a:lstStyle/>
                    <a:p>
                      <a:pPr marL="90805">
                        <a:lnSpc>
                          <a:spcPct val="100000"/>
                        </a:lnSpc>
                        <a:spcBef>
                          <a:spcPts val="260"/>
                        </a:spcBef>
                      </a:pPr>
                      <a:r>
                        <a:rPr sz="1600" dirty="0">
                          <a:latin typeface="Calibri"/>
                          <a:cs typeface="Calibri"/>
                        </a:rPr>
                        <a:t>11:30</a:t>
                      </a:r>
                      <a:r>
                        <a:rPr sz="1600" spc="-20" dirty="0">
                          <a:latin typeface="Calibri"/>
                          <a:cs typeface="Calibri"/>
                        </a:rPr>
                        <a:t> </a:t>
                      </a:r>
                      <a:r>
                        <a:rPr sz="1600" dirty="0">
                          <a:latin typeface="Calibri"/>
                          <a:cs typeface="Calibri"/>
                        </a:rPr>
                        <a:t>–</a:t>
                      </a:r>
                      <a:r>
                        <a:rPr sz="1600" spc="-20" dirty="0">
                          <a:latin typeface="Calibri"/>
                          <a:cs typeface="Calibri"/>
                        </a:rPr>
                        <a:t> 12:15</a:t>
                      </a:r>
                      <a:endParaRPr sz="1600">
                        <a:latin typeface="Calibri"/>
                        <a:cs typeface="Calibri"/>
                      </a:endParaRPr>
                    </a:p>
                  </a:txBody>
                  <a:tcPr marL="0" marR="0" marT="330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4E2CF"/>
                    </a:solidFill>
                  </a:tcPr>
                </a:tc>
                <a:tc>
                  <a:txBody>
                    <a:bodyPr/>
                    <a:lstStyle/>
                    <a:p>
                      <a:pPr marL="91440">
                        <a:lnSpc>
                          <a:spcPct val="100000"/>
                        </a:lnSpc>
                        <a:spcBef>
                          <a:spcPts val="240"/>
                        </a:spcBef>
                      </a:pPr>
                      <a:r>
                        <a:rPr sz="1800" spc="-10" dirty="0">
                          <a:latin typeface="Calibri"/>
                          <a:cs typeface="Calibri"/>
                        </a:rPr>
                        <a:t>Sport</a:t>
                      </a:r>
                      <a:endParaRPr sz="18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4E2CF"/>
                    </a:solidFill>
                  </a:tcPr>
                </a:tc>
                <a:tc>
                  <a:txBody>
                    <a:bodyPr/>
                    <a:lstStyle/>
                    <a:p>
                      <a:pPr marL="90805">
                        <a:lnSpc>
                          <a:spcPct val="100000"/>
                        </a:lnSpc>
                        <a:spcBef>
                          <a:spcPts val="240"/>
                        </a:spcBef>
                      </a:pPr>
                      <a:r>
                        <a:rPr sz="1800" spc="-10" dirty="0">
                          <a:latin typeface="Calibri"/>
                          <a:cs typeface="Calibri"/>
                        </a:rPr>
                        <a:t>Schwimmen</a:t>
                      </a:r>
                      <a:endParaRPr sz="18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4E2CF"/>
                    </a:solidFill>
                  </a:tcPr>
                </a:tc>
                <a:tc>
                  <a:txBody>
                    <a:bodyPr/>
                    <a:lstStyle/>
                    <a:p>
                      <a:pPr marL="90805">
                        <a:lnSpc>
                          <a:spcPct val="100000"/>
                        </a:lnSpc>
                        <a:spcBef>
                          <a:spcPts val="240"/>
                        </a:spcBef>
                      </a:pPr>
                      <a:r>
                        <a:rPr sz="1800" spc="-10" dirty="0">
                          <a:latin typeface="Calibri"/>
                          <a:cs typeface="Calibri"/>
                        </a:rPr>
                        <a:t>Deutsch</a:t>
                      </a:r>
                      <a:endParaRPr sz="18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4E2CF"/>
                    </a:solidFill>
                  </a:tcPr>
                </a:tc>
                <a:tc>
                  <a:txBody>
                    <a:bodyPr/>
                    <a:lstStyle/>
                    <a:p>
                      <a:pPr marL="90805">
                        <a:lnSpc>
                          <a:spcPct val="100000"/>
                        </a:lnSpc>
                        <a:spcBef>
                          <a:spcPts val="240"/>
                        </a:spcBef>
                      </a:pPr>
                      <a:r>
                        <a:rPr sz="1800" spc="-10" dirty="0">
                          <a:latin typeface="Calibri"/>
                          <a:cs typeface="Calibri"/>
                        </a:rPr>
                        <a:t>Deutsch</a:t>
                      </a:r>
                      <a:endParaRPr sz="18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4E2CF"/>
                    </a:solidFill>
                  </a:tcPr>
                </a:tc>
                <a:tc>
                  <a:txBody>
                    <a:bodyPr/>
                    <a:lstStyle/>
                    <a:p>
                      <a:pPr marL="90805">
                        <a:lnSpc>
                          <a:spcPct val="100000"/>
                        </a:lnSpc>
                        <a:spcBef>
                          <a:spcPts val="260"/>
                        </a:spcBef>
                      </a:pPr>
                      <a:r>
                        <a:rPr sz="1500" spc="-10" dirty="0">
                          <a:latin typeface="Calibri"/>
                          <a:cs typeface="Calibri"/>
                        </a:rPr>
                        <a:t>Medienbildung</a:t>
                      </a:r>
                      <a:endParaRPr sz="1500">
                        <a:latin typeface="Calibri"/>
                        <a:cs typeface="Calibri"/>
                      </a:endParaRPr>
                    </a:p>
                  </a:txBody>
                  <a:tcPr marL="0" marR="0" marT="330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4E2CF"/>
                    </a:solidFill>
                  </a:tcPr>
                </a:tc>
                <a:extLst>
                  <a:ext uri="{0D108BD9-81ED-4DB2-BD59-A6C34878D82A}">
                    <a16:rowId xmlns:a16="http://schemas.microsoft.com/office/drawing/2014/main" val="10007"/>
                  </a:ext>
                </a:extLst>
              </a:tr>
              <a:tr h="370840">
                <a:tc>
                  <a:txBody>
                    <a:bodyPr/>
                    <a:lstStyle/>
                    <a:p>
                      <a:pPr marL="90805">
                        <a:lnSpc>
                          <a:spcPct val="100000"/>
                        </a:lnSpc>
                        <a:spcBef>
                          <a:spcPts val="259"/>
                        </a:spcBef>
                      </a:pPr>
                      <a:r>
                        <a:rPr sz="1600" dirty="0">
                          <a:latin typeface="Calibri"/>
                          <a:cs typeface="Calibri"/>
                        </a:rPr>
                        <a:t>12:15</a:t>
                      </a:r>
                      <a:r>
                        <a:rPr sz="1600" spc="-20" dirty="0">
                          <a:latin typeface="Calibri"/>
                          <a:cs typeface="Calibri"/>
                        </a:rPr>
                        <a:t> </a:t>
                      </a:r>
                      <a:r>
                        <a:rPr sz="1600" dirty="0">
                          <a:latin typeface="Calibri"/>
                          <a:cs typeface="Calibri"/>
                        </a:rPr>
                        <a:t>–</a:t>
                      </a:r>
                      <a:r>
                        <a:rPr sz="1600" spc="-20" dirty="0">
                          <a:latin typeface="Calibri"/>
                          <a:cs typeface="Calibri"/>
                        </a:rPr>
                        <a:t> 13:00</a:t>
                      </a:r>
                      <a:endParaRPr sz="1600">
                        <a:latin typeface="Calibri"/>
                        <a:cs typeface="Calibri"/>
                      </a:endParaRPr>
                    </a:p>
                  </a:txBody>
                  <a:tcPr marL="0" marR="0" marT="3301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91440">
                        <a:lnSpc>
                          <a:spcPct val="100000"/>
                        </a:lnSpc>
                        <a:spcBef>
                          <a:spcPts val="240"/>
                        </a:spcBef>
                      </a:pPr>
                      <a:r>
                        <a:rPr sz="1800" spc="-10" dirty="0">
                          <a:latin typeface="Calibri"/>
                          <a:cs typeface="Calibri"/>
                        </a:rPr>
                        <a:t>Sport</a:t>
                      </a:r>
                      <a:endParaRPr sz="18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90805">
                        <a:lnSpc>
                          <a:spcPct val="100000"/>
                        </a:lnSpc>
                        <a:spcBef>
                          <a:spcPts val="240"/>
                        </a:spcBef>
                      </a:pPr>
                      <a:r>
                        <a:rPr sz="1800" spc="-10" dirty="0">
                          <a:latin typeface="Calibri"/>
                          <a:cs typeface="Calibri"/>
                        </a:rPr>
                        <a:t>Schwimmen</a:t>
                      </a:r>
                      <a:endParaRPr sz="18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90805">
                        <a:lnSpc>
                          <a:spcPct val="100000"/>
                        </a:lnSpc>
                        <a:spcBef>
                          <a:spcPts val="240"/>
                        </a:spcBef>
                      </a:pPr>
                      <a:r>
                        <a:rPr sz="1800" spc="-10" dirty="0">
                          <a:latin typeface="Calibri"/>
                          <a:cs typeface="Calibri"/>
                        </a:rPr>
                        <a:t>Geschichte</a:t>
                      </a:r>
                      <a:endParaRPr sz="18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90805">
                        <a:lnSpc>
                          <a:spcPct val="100000"/>
                        </a:lnSpc>
                        <a:spcBef>
                          <a:spcPts val="240"/>
                        </a:spcBef>
                      </a:pPr>
                      <a:r>
                        <a:rPr sz="1800" spc="-10" dirty="0">
                          <a:latin typeface="Calibri"/>
                          <a:cs typeface="Calibri"/>
                        </a:rPr>
                        <a:t>Musik</a:t>
                      </a:r>
                      <a:endParaRPr sz="18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90805">
                        <a:lnSpc>
                          <a:spcPct val="100000"/>
                        </a:lnSpc>
                        <a:spcBef>
                          <a:spcPts val="240"/>
                        </a:spcBef>
                      </a:pPr>
                      <a:r>
                        <a:rPr sz="1800" spc="-25" dirty="0">
                          <a:latin typeface="Calibri"/>
                          <a:cs typeface="Calibri"/>
                        </a:rPr>
                        <a:t>GTS</a:t>
                      </a:r>
                      <a:endParaRPr sz="18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extLst>
                  <a:ext uri="{0D108BD9-81ED-4DB2-BD59-A6C34878D82A}">
                    <a16:rowId xmlns:a16="http://schemas.microsoft.com/office/drawing/2014/main" val="10008"/>
                  </a:ext>
                </a:extLst>
              </a:tr>
              <a:tr h="370205">
                <a:tc>
                  <a:txBody>
                    <a:bodyPr/>
                    <a:lstStyle/>
                    <a:p>
                      <a:pPr marL="90805">
                        <a:lnSpc>
                          <a:spcPct val="100000"/>
                        </a:lnSpc>
                        <a:spcBef>
                          <a:spcPts val="259"/>
                        </a:spcBef>
                      </a:pPr>
                      <a:r>
                        <a:rPr sz="1600" dirty="0">
                          <a:latin typeface="Calibri"/>
                          <a:cs typeface="Calibri"/>
                        </a:rPr>
                        <a:t>13:00</a:t>
                      </a:r>
                      <a:r>
                        <a:rPr sz="1600" spc="-20" dirty="0">
                          <a:latin typeface="Calibri"/>
                          <a:cs typeface="Calibri"/>
                        </a:rPr>
                        <a:t> </a:t>
                      </a:r>
                      <a:r>
                        <a:rPr sz="1600" dirty="0">
                          <a:latin typeface="Calibri"/>
                          <a:cs typeface="Calibri"/>
                        </a:rPr>
                        <a:t>–</a:t>
                      </a:r>
                      <a:r>
                        <a:rPr sz="1600" spc="-20" dirty="0">
                          <a:latin typeface="Calibri"/>
                          <a:cs typeface="Calibri"/>
                        </a:rPr>
                        <a:t> 14:00</a:t>
                      </a:r>
                      <a:endParaRPr sz="1600">
                        <a:latin typeface="Calibri"/>
                        <a:cs typeface="Calibri"/>
                      </a:endParaRPr>
                    </a:p>
                  </a:txBody>
                  <a:tcPr marL="0" marR="0" marT="3301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471C4"/>
                    </a:solidFill>
                  </a:tcPr>
                </a:tc>
                <a:tc>
                  <a:txBody>
                    <a:bodyPr/>
                    <a:lstStyle/>
                    <a:p>
                      <a:pPr marL="91440">
                        <a:lnSpc>
                          <a:spcPct val="100000"/>
                        </a:lnSpc>
                        <a:spcBef>
                          <a:spcPts val="254"/>
                        </a:spcBef>
                      </a:pPr>
                      <a:r>
                        <a:rPr sz="1700" spc="-10" dirty="0">
                          <a:latin typeface="Calibri"/>
                          <a:cs typeface="Calibri"/>
                        </a:rPr>
                        <a:t>Mittagspause</a:t>
                      </a:r>
                      <a:endParaRPr sz="1700">
                        <a:latin typeface="Calibri"/>
                        <a:cs typeface="Calibri"/>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471C4"/>
                    </a:solidFill>
                  </a:tcPr>
                </a:tc>
                <a:tc>
                  <a:txBody>
                    <a:bodyPr/>
                    <a:lstStyle/>
                    <a:p>
                      <a:pPr marL="90805">
                        <a:lnSpc>
                          <a:spcPct val="100000"/>
                        </a:lnSpc>
                        <a:spcBef>
                          <a:spcPts val="254"/>
                        </a:spcBef>
                      </a:pPr>
                      <a:r>
                        <a:rPr sz="1700" spc="-10" dirty="0">
                          <a:latin typeface="Calibri"/>
                          <a:cs typeface="Calibri"/>
                        </a:rPr>
                        <a:t>Mittagspause</a:t>
                      </a:r>
                      <a:endParaRPr sz="1700">
                        <a:latin typeface="Calibri"/>
                        <a:cs typeface="Calibri"/>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471C4"/>
                    </a:solidFill>
                  </a:tcPr>
                </a:tc>
                <a:tc>
                  <a:txBody>
                    <a:bodyPr/>
                    <a:lstStyle/>
                    <a:p>
                      <a:pPr marL="90805">
                        <a:lnSpc>
                          <a:spcPct val="100000"/>
                        </a:lnSpc>
                        <a:spcBef>
                          <a:spcPts val="254"/>
                        </a:spcBef>
                      </a:pPr>
                      <a:r>
                        <a:rPr sz="1700" spc="-10" dirty="0">
                          <a:latin typeface="Calibri"/>
                          <a:cs typeface="Calibri"/>
                        </a:rPr>
                        <a:t>Mittagspause</a:t>
                      </a:r>
                      <a:endParaRPr sz="1700">
                        <a:latin typeface="Calibri"/>
                        <a:cs typeface="Calibri"/>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471C4"/>
                    </a:solidFill>
                  </a:tcPr>
                </a:tc>
                <a:tc>
                  <a:txBody>
                    <a:bodyPr/>
                    <a:lstStyle/>
                    <a:p>
                      <a:pPr marL="90805">
                        <a:lnSpc>
                          <a:spcPct val="100000"/>
                        </a:lnSpc>
                        <a:spcBef>
                          <a:spcPts val="254"/>
                        </a:spcBef>
                      </a:pPr>
                      <a:r>
                        <a:rPr sz="1700" spc="-10" dirty="0">
                          <a:latin typeface="Calibri"/>
                          <a:cs typeface="Calibri"/>
                        </a:rPr>
                        <a:t>Mittagspause</a:t>
                      </a:r>
                      <a:endParaRPr sz="1700">
                        <a:latin typeface="Calibri"/>
                        <a:cs typeface="Calibri"/>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471C4"/>
                    </a:solidFill>
                  </a:tcPr>
                </a:tc>
                <a:tc>
                  <a:txBody>
                    <a:bodyPr/>
                    <a:lstStyle/>
                    <a:p>
                      <a:pPr marL="90805">
                        <a:lnSpc>
                          <a:spcPct val="100000"/>
                        </a:lnSpc>
                        <a:spcBef>
                          <a:spcPts val="254"/>
                        </a:spcBef>
                      </a:pPr>
                      <a:r>
                        <a:rPr sz="1700" spc="-10" dirty="0">
                          <a:latin typeface="Calibri"/>
                          <a:cs typeface="Calibri"/>
                        </a:rPr>
                        <a:t>Mittagspause</a:t>
                      </a:r>
                      <a:endParaRPr sz="1700">
                        <a:latin typeface="Calibri"/>
                        <a:cs typeface="Calibri"/>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471C4"/>
                    </a:solidFill>
                  </a:tcPr>
                </a:tc>
                <a:extLst>
                  <a:ext uri="{0D108BD9-81ED-4DB2-BD59-A6C34878D82A}">
                    <a16:rowId xmlns:a16="http://schemas.microsoft.com/office/drawing/2014/main" val="10009"/>
                  </a:ext>
                </a:extLst>
              </a:tr>
              <a:tr h="370840">
                <a:tc>
                  <a:txBody>
                    <a:bodyPr/>
                    <a:lstStyle/>
                    <a:p>
                      <a:pPr marL="90805">
                        <a:lnSpc>
                          <a:spcPct val="100000"/>
                        </a:lnSpc>
                        <a:spcBef>
                          <a:spcPts val="259"/>
                        </a:spcBef>
                      </a:pPr>
                      <a:r>
                        <a:rPr sz="1600" dirty="0">
                          <a:latin typeface="Calibri"/>
                          <a:cs typeface="Calibri"/>
                        </a:rPr>
                        <a:t>14:00</a:t>
                      </a:r>
                      <a:r>
                        <a:rPr sz="1600" spc="-20" dirty="0">
                          <a:latin typeface="Calibri"/>
                          <a:cs typeface="Calibri"/>
                        </a:rPr>
                        <a:t> </a:t>
                      </a:r>
                      <a:r>
                        <a:rPr sz="1600" dirty="0">
                          <a:latin typeface="Calibri"/>
                          <a:cs typeface="Calibri"/>
                        </a:rPr>
                        <a:t>–</a:t>
                      </a:r>
                      <a:r>
                        <a:rPr sz="1600" spc="-20" dirty="0">
                          <a:latin typeface="Calibri"/>
                          <a:cs typeface="Calibri"/>
                        </a:rPr>
                        <a:t> 14:45</a:t>
                      </a:r>
                      <a:endParaRPr sz="1600">
                        <a:latin typeface="Calibri"/>
                        <a:cs typeface="Calibri"/>
                      </a:endParaRPr>
                    </a:p>
                  </a:txBody>
                  <a:tcPr marL="0" marR="0" marT="3301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91440">
                        <a:lnSpc>
                          <a:spcPct val="100000"/>
                        </a:lnSpc>
                        <a:spcBef>
                          <a:spcPts val="240"/>
                        </a:spcBef>
                      </a:pPr>
                      <a:r>
                        <a:rPr sz="1800" spc="-25" dirty="0">
                          <a:latin typeface="Calibri"/>
                          <a:cs typeface="Calibri"/>
                        </a:rPr>
                        <a:t>GTS</a:t>
                      </a:r>
                      <a:endParaRPr sz="18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90805">
                        <a:lnSpc>
                          <a:spcPct val="100000"/>
                        </a:lnSpc>
                        <a:spcBef>
                          <a:spcPts val="240"/>
                        </a:spcBef>
                      </a:pPr>
                      <a:r>
                        <a:rPr sz="1800" spc="-10" dirty="0">
                          <a:latin typeface="Calibri"/>
                          <a:cs typeface="Calibri"/>
                        </a:rPr>
                        <a:t>Geographie</a:t>
                      </a:r>
                      <a:endParaRPr sz="18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90805">
                        <a:lnSpc>
                          <a:spcPct val="100000"/>
                        </a:lnSpc>
                        <a:spcBef>
                          <a:spcPts val="240"/>
                        </a:spcBef>
                      </a:pPr>
                      <a:r>
                        <a:rPr sz="1800" spc="-25" dirty="0">
                          <a:latin typeface="Calibri"/>
                          <a:cs typeface="Calibri"/>
                        </a:rPr>
                        <a:t>GTS</a:t>
                      </a:r>
                      <a:endParaRPr sz="18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90805">
                        <a:lnSpc>
                          <a:spcPct val="100000"/>
                        </a:lnSpc>
                        <a:spcBef>
                          <a:spcPts val="240"/>
                        </a:spcBef>
                      </a:pPr>
                      <a:r>
                        <a:rPr sz="1800" spc="-10" dirty="0">
                          <a:latin typeface="Calibri"/>
                          <a:cs typeface="Calibri"/>
                        </a:rPr>
                        <a:t>Kunst</a:t>
                      </a:r>
                      <a:endParaRPr sz="18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a:lnSpc>
                          <a:spcPct val="100000"/>
                        </a:lnSpc>
                      </a:pPr>
                      <a:endParaRPr sz="17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extLst>
                  <a:ext uri="{0D108BD9-81ED-4DB2-BD59-A6C34878D82A}">
                    <a16:rowId xmlns:a16="http://schemas.microsoft.com/office/drawing/2014/main" val="10010"/>
                  </a:ext>
                </a:extLst>
              </a:tr>
              <a:tr h="370205">
                <a:tc>
                  <a:txBody>
                    <a:bodyPr/>
                    <a:lstStyle/>
                    <a:p>
                      <a:pPr marL="90805">
                        <a:lnSpc>
                          <a:spcPct val="100000"/>
                        </a:lnSpc>
                        <a:spcBef>
                          <a:spcPts val="260"/>
                        </a:spcBef>
                      </a:pPr>
                      <a:r>
                        <a:rPr sz="1600" dirty="0">
                          <a:latin typeface="Calibri"/>
                          <a:cs typeface="Calibri"/>
                        </a:rPr>
                        <a:t>14:45</a:t>
                      </a:r>
                      <a:r>
                        <a:rPr sz="1600" spc="-20" dirty="0">
                          <a:latin typeface="Calibri"/>
                          <a:cs typeface="Calibri"/>
                        </a:rPr>
                        <a:t> </a:t>
                      </a:r>
                      <a:r>
                        <a:rPr sz="1600" dirty="0">
                          <a:latin typeface="Calibri"/>
                          <a:cs typeface="Calibri"/>
                        </a:rPr>
                        <a:t>–</a:t>
                      </a:r>
                      <a:r>
                        <a:rPr sz="1600" spc="-20" dirty="0">
                          <a:latin typeface="Calibri"/>
                          <a:cs typeface="Calibri"/>
                        </a:rPr>
                        <a:t> 15:30</a:t>
                      </a:r>
                      <a:endParaRPr sz="1600">
                        <a:latin typeface="Calibri"/>
                        <a:cs typeface="Calibri"/>
                      </a:endParaRPr>
                    </a:p>
                  </a:txBody>
                  <a:tcPr marL="0" marR="0" marT="330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4E2CF"/>
                    </a:solidFill>
                  </a:tcPr>
                </a:tc>
                <a:tc>
                  <a:txBody>
                    <a:bodyPr/>
                    <a:lstStyle/>
                    <a:p>
                      <a:pPr marL="91440">
                        <a:lnSpc>
                          <a:spcPct val="100000"/>
                        </a:lnSpc>
                        <a:spcBef>
                          <a:spcPts val="240"/>
                        </a:spcBef>
                      </a:pPr>
                      <a:r>
                        <a:rPr sz="1800" spc="-25" dirty="0">
                          <a:latin typeface="Calibri"/>
                          <a:cs typeface="Calibri"/>
                        </a:rPr>
                        <a:t>GTS</a:t>
                      </a:r>
                      <a:endParaRPr sz="18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4E2CF"/>
                    </a:solidFill>
                  </a:tcPr>
                </a:tc>
                <a:tc>
                  <a:txBody>
                    <a:bodyPr/>
                    <a:lstStyle/>
                    <a:p>
                      <a:pPr marL="90805">
                        <a:lnSpc>
                          <a:spcPct val="100000"/>
                        </a:lnSpc>
                        <a:spcBef>
                          <a:spcPts val="240"/>
                        </a:spcBef>
                      </a:pPr>
                      <a:r>
                        <a:rPr sz="1800" spc="-10" dirty="0">
                          <a:latin typeface="Calibri"/>
                          <a:cs typeface="Calibri"/>
                        </a:rPr>
                        <a:t>Englisch</a:t>
                      </a:r>
                      <a:endParaRPr sz="18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4E2CF"/>
                    </a:solidFill>
                  </a:tcPr>
                </a:tc>
                <a:tc>
                  <a:txBody>
                    <a:bodyPr/>
                    <a:lstStyle/>
                    <a:p>
                      <a:pPr marL="90805">
                        <a:lnSpc>
                          <a:spcPct val="100000"/>
                        </a:lnSpc>
                        <a:spcBef>
                          <a:spcPts val="240"/>
                        </a:spcBef>
                      </a:pPr>
                      <a:r>
                        <a:rPr sz="1800" spc="-25" dirty="0">
                          <a:latin typeface="Calibri"/>
                          <a:cs typeface="Calibri"/>
                        </a:rPr>
                        <a:t>GTS</a:t>
                      </a:r>
                      <a:endParaRPr sz="18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4E2CF"/>
                    </a:solidFill>
                  </a:tcPr>
                </a:tc>
                <a:tc>
                  <a:txBody>
                    <a:bodyPr/>
                    <a:lstStyle/>
                    <a:p>
                      <a:pPr marL="90805">
                        <a:lnSpc>
                          <a:spcPct val="100000"/>
                        </a:lnSpc>
                        <a:spcBef>
                          <a:spcPts val="240"/>
                        </a:spcBef>
                      </a:pPr>
                      <a:r>
                        <a:rPr sz="1800" spc="-10" dirty="0">
                          <a:latin typeface="Calibri"/>
                          <a:cs typeface="Calibri"/>
                        </a:rPr>
                        <a:t>Mathe</a:t>
                      </a:r>
                      <a:endParaRPr sz="18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4E2CF"/>
                    </a:solidFill>
                  </a:tcPr>
                </a:tc>
                <a:tc>
                  <a:txBody>
                    <a:bodyPr/>
                    <a:lstStyle/>
                    <a:p>
                      <a:pPr>
                        <a:lnSpc>
                          <a:spcPct val="100000"/>
                        </a:lnSpc>
                      </a:pPr>
                      <a:endParaRPr sz="17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4E2CF"/>
                    </a:solidFill>
                  </a:tcPr>
                </a:tc>
                <a:extLst>
                  <a:ext uri="{0D108BD9-81ED-4DB2-BD59-A6C34878D82A}">
                    <a16:rowId xmlns:a16="http://schemas.microsoft.com/office/drawing/2014/main" val="10011"/>
                  </a:ext>
                </a:extLst>
              </a:tr>
            </a:tbl>
          </a:graphicData>
        </a:graphic>
      </p:graphicFrame>
      <p:pic>
        <p:nvPicPr>
          <p:cNvPr id="3" name="object 3" descr="C:\Users\bier\AppData\Local\Microsoft\Windows\Temporary Internet Files\Content.Outlook\Y3UNRNSL\Signatur_mittel.jpg"/>
          <p:cNvPicPr/>
          <p:nvPr/>
        </p:nvPicPr>
        <p:blipFill>
          <a:blip r:embed="rId2" cstate="print"/>
          <a:stretch>
            <a:fillRect/>
          </a:stretch>
        </p:blipFill>
        <p:spPr>
          <a:xfrm>
            <a:off x="4151376" y="332232"/>
            <a:ext cx="6126479" cy="1117078"/>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96036" y="3572636"/>
            <a:ext cx="4318635" cy="788035"/>
          </a:xfrm>
          <a:prstGeom prst="rect">
            <a:avLst/>
          </a:prstGeom>
        </p:spPr>
        <p:txBody>
          <a:bodyPr vert="horz" wrap="square" lIns="0" tIns="12700" rIns="0" bIns="0" rtlCol="0">
            <a:spAutoFit/>
          </a:bodyPr>
          <a:lstStyle/>
          <a:p>
            <a:pPr marL="12700">
              <a:lnSpc>
                <a:spcPct val="100000"/>
              </a:lnSpc>
              <a:spcBef>
                <a:spcPts val="100"/>
              </a:spcBef>
            </a:pPr>
            <a:r>
              <a:rPr sz="5000" b="1" spc="165" dirty="0">
                <a:solidFill>
                  <a:srgbClr val="2A2522"/>
                </a:solidFill>
                <a:latin typeface="Times New Roman"/>
                <a:cs typeface="Times New Roman"/>
              </a:rPr>
              <a:t>Die</a:t>
            </a:r>
            <a:r>
              <a:rPr sz="5000" b="1" spc="-20" dirty="0">
                <a:solidFill>
                  <a:srgbClr val="2A2522"/>
                </a:solidFill>
                <a:latin typeface="Times New Roman"/>
                <a:cs typeface="Times New Roman"/>
              </a:rPr>
              <a:t> </a:t>
            </a:r>
            <a:r>
              <a:rPr sz="5000" b="1" spc="155" dirty="0">
                <a:solidFill>
                  <a:srgbClr val="2A2522"/>
                </a:solidFill>
                <a:latin typeface="Times New Roman"/>
                <a:cs typeface="Times New Roman"/>
              </a:rPr>
              <a:t>Realschule</a:t>
            </a:r>
            <a:endParaRPr sz="5000">
              <a:latin typeface="Times New Roman"/>
              <a:cs typeface="Times New Roman"/>
            </a:endParaRPr>
          </a:p>
        </p:txBody>
      </p:sp>
      <p:pic>
        <p:nvPicPr>
          <p:cNvPr id="3" name="object 3" descr="Das Foto zeigt mehrere Schülerinnen und Schüler in einer Unterrichtssituation. Sie arbeiten an Tablets."/>
          <p:cNvPicPr/>
          <p:nvPr/>
        </p:nvPicPr>
        <p:blipFill>
          <a:blip r:embed="rId2" cstate="print"/>
          <a:stretch>
            <a:fillRect/>
          </a:stretch>
        </p:blipFill>
        <p:spPr>
          <a:xfrm>
            <a:off x="0" y="0"/>
            <a:ext cx="12192000" cy="34290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752333" y="6296659"/>
            <a:ext cx="3467735" cy="162560"/>
          </a:xfrm>
          <a:prstGeom prst="rect">
            <a:avLst/>
          </a:prstGeom>
        </p:spPr>
        <p:txBody>
          <a:bodyPr vert="horz" wrap="square" lIns="0" tIns="12700" rIns="0" bIns="0" rtlCol="0">
            <a:spAutoFit/>
          </a:bodyPr>
          <a:lstStyle/>
          <a:p>
            <a:pPr marL="12700">
              <a:lnSpc>
                <a:spcPct val="100000"/>
              </a:lnSpc>
              <a:spcBef>
                <a:spcPts val="100"/>
              </a:spcBef>
            </a:pPr>
            <a:r>
              <a:rPr sz="900" spc="10" dirty="0">
                <a:solidFill>
                  <a:srgbClr val="2A2522"/>
                </a:solidFill>
                <a:latin typeface="Arial"/>
                <a:cs typeface="Arial"/>
              </a:rPr>
              <a:t>Übergang von</a:t>
            </a:r>
            <a:r>
              <a:rPr sz="900" spc="25" dirty="0">
                <a:solidFill>
                  <a:srgbClr val="2A2522"/>
                </a:solidFill>
                <a:latin typeface="Arial"/>
                <a:cs typeface="Arial"/>
              </a:rPr>
              <a:t> </a:t>
            </a:r>
            <a:r>
              <a:rPr sz="900" spc="10" dirty="0">
                <a:solidFill>
                  <a:srgbClr val="2A2522"/>
                </a:solidFill>
                <a:latin typeface="Arial"/>
                <a:cs typeface="Arial"/>
              </a:rPr>
              <a:t>der Grundschule</a:t>
            </a:r>
            <a:r>
              <a:rPr sz="900" spc="35" dirty="0">
                <a:solidFill>
                  <a:srgbClr val="2A2522"/>
                </a:solidFill>
                <a:latin typeface="Arial"/>
                <a:cs typeface="Arial"/>
              </a:rPr>
              <a:t> </a:t>
            </a:r>
            <a:r>
              <a:rPr sz="900" spc="10" dirty="0">
                <a:solidFill>
                  <a:srgbClr val="2A2522"/>
                </a:solidFill>
                <a:latin typeface="Arial"/>
                <a:cs typeface="Arial"/>
              </a:rPr>
              <a:t>in die weiterführenden</a:t>
            </a:r>
            <a:r>
              <a:rPr sz="900" spc="15" dirty="0">
                <a:solidFill>
                  <a:srgbClr val="2A2522"/>
                </a:solidFill>
                <a:latin typeface="Arial"/>
                <a:cs typeface="Arial"/>
              </a:rPr>
              <a:t> </a:t>
            </a:r>
            <a:r>
              <a:rPr sz="900" spc="-10" dirty="0">
                <a:solidFill>
                  <a:srgbClr val="2A2522"/>
                </a:solidFill>
                <a:latin typeface="Arial"/>
                <a:cs typeface="Arial"/>
              </a:rPr>
              <a:t>Schularten</a:t>
            </a:r>
            <a:endParaRPr sz="900">
              <a:latin typeface="Arial"/>
              <a:cs typeface="Arial"/>
            </a:endParaRPr>
          </a:p>
        </p:txBody>
      </p:sp>
      <p:sp>
        <p:nvSpPr>
          <p:cNvPr id="3" name="object 3"/>
          <p:cNvSpPr txBox="1"/>
          <p:nvPr/>
        </p:nvSpPr>
        <p:spPr>
          <a:xfrm>
            <a:off x="11663298" y="6296659"/>
            <a:ext cx="133985" cy="162560"/>
          </a:xfrm>
          <a:prstGeom prst="rect">
            <a:avLst/>
          </a:prstGeom>
        </p:spPr>
        <p:txBody>
          <a:bodyPr vert="horz" wrap="square" lIns="0" tIns="12700" rIns="0" bIns="0" rtlCol="0">
            <a:spAutoFit/>
          </a:bodyPr>
          <a:lstStyle/>
          <a:p>
            <a:pPr marL="12700">
              <a:lnSpc>
                <a:spcPct val="100000"/>
              </a:lnSpc>
              <a:spcBef>
                <a:spcPts val="100"/>
              </a:spcBef>
            </a:pPr>
            <a:r>
              <a:rPr sz="900" spc="-55" dirty="0">
                <a:solidFill>
                  <a:srgbClr val="2A2522"/>
                </a:solidFill>
                <a:latin typeface="Arial"/>
                <a:cs typeface="Arial"/>
              </a:rPr>
              <a:t>17</a:t>
            </a:r>
            <a:endParaRPr sz="900">
              <a:latin typeface="Arial"/>
              <a:cs typeface="Arial"/>
            </a:endParaRPr>
          </a:p>
        </p:txBody>
      </p:sp>
      <p:sp>
        <p:nvSpPr>
          <p:cNvPr id="4" name="object 4" descr="$PPTXTitle"/>
          <p:cNvSpPr txBox="1">
            <a:spLocks noGrp="1"/>
          </p:cNvSpPr>
          <p:nvPr>
            <p:ph type="title"/>
          </p:nvPr>
        </p:nvSpPr>
        <p:spPr>
          <a:xfrm>
            <a:off x="707542" y="588390"/>
            <a:ext cx="1628775" cy="299720"/>
          </a:xfrm>
          <a:prstGeom prst="rect">
            <a:avLst/>
          </a:prstGeom>
        </p:spPr>
        <p:txBody>
          <a:bodyPr vert="horz" wrap="square" lIns="0" tIns="12700" rIns="0" bIns="0" rtlCol="0">
            <a:spAutoFit/>
          </a:bodyPr>
          <a:lstStyle/>
          <a:p>
            <a:pPr marL="12700">
              <a:lnSpc>
                <a:spcPct val="100000"/>
              </a:lnSpc>
              <a:spcBef>
                <a:spcPts val="100"/>
              </a:spcBef>
            </a:pPr>
            <a:r>
              <a:rPr sz="1800" dirty="0"/>
              <a:t>Die</a:t>
            </a:r>
            <a:r>
              <a:rPr sz="1800" spc="-110" dirty="0"/>
              <a:t> </a:t>
            </a:r>
            <a:r>
              <a:rPr sz="1800" spc="-10" dirty="0"/>
              <a:t>Realschule</a:t>
            </a:r>
            <a:endParaRPr sz="1800"/>
          </a:p>
        </p:txBody>
      </p:sp>
      <p:sp>
        <p:nvSpPr>
          <p:cNvPr id="5" name="object 5"/>
          <p:cNvSpPr/>
          <p:nvPr/>
        </p:nvSpPr>
        <p:spPr>
          <a:xfrm>
            <a:off x="695401" y="4869167"/>
            <a:ext cx="10908030" cy="1088390"/>
          </a:xfrm>
          <a:custGeom>
            <a:avLst/>
            <a:gdLst/>
            <a:ahLst/>
            <a:cxnLst/>
            <a:rect l="l" t="t" r="r" b="b"/>
            <a:pathLst>
              <a:path w="10908030" h="1088389">
                <a:moveTo>
                  <a:pt x="10908029" y="0"/>
                </a:moveTo>
                <a:lnTo>
                  <a:pt x="0" y="0"/>
                </a:lnTo>
                <a:lnTo>
                  <a:pt x="0" y="1087856"/>
                </a:lnTo>
                <a:lnTo>
                  <a:pt x="10908029" y="1087856"/>
                </a:lnTo>
                <a:lnTo>
                  <a:pt x="10908029" y="0"/>
                </a:lnTo>
                <a:close/>
              </a:path>
            </a:pathLst>
          </a:custGeom>
          <a:solidFill>
            <a:srgbClr val="FFFB00"/>
          </a:solidFill>
        </p:spPr>
        <p:txBody>
          <a:bodyPr wrap="square" lIns="0" tIns="0" rIns="0" bIns="0" rtlCol="0"/>
          <a:lstStyle/>
          <a:p>
            <a:endParaRPr/>
          </a:p>
        </p:txBody>
      </p:sp>
      <p:sp>
        <p:nvSpPr>
          <p:cNvPr id="6" name="object 6"/>
          <p:cNvSpPr/>
          <p:nvPr/>
        </p:nvSpPr>
        <p:spPr>
          <a:xfrm>
            <a:off x="695401" y="3853319"/>
            <a:ext cx="10908030" cy="440055"/>
          </a:xfrm>
          <a:custGeom>
            <a:avLst/>
            <a:gdLst/>
            <a:ahLst/>
            <a:cxnLst/>
            <a:rect l="l" t="t" r="r" b="b"/>
            <a:pathLst>
              <a:path w="10908030" h="440054">
                <a:moveTo>
                  <a:pt x="10908029" y="0"/>
                </a:moveTo>
                <a:lnTo>
                  <a:pt x="0" y="0"/>
                </a:lnTo>
                <a:lnTo>
                  <a:pt x="0" y="439788"/>
                </a:lnTo>
                <a:lnTo>
                  <a:pt x="10908029" y="439788"/>
                </a:lnTo>
                <a:lnTo>
                  <a:pt x="10908029" y="0"/>
                </a:lnTo>
                <a:close/>
              </a:path>
            </a:pathLst>
          </a:custGeom>
          <a:solidFill>
            <a:srgbClr val="FFFB00"/>
          </a:solidFill>
        </p:spPr>
        <p:txBody>
          <a:bodyPr wrap="square" lIns="0" tIns="0" rIns="0" bIns="0" rtlCol="0"/>
          <a:lstStyle/>
          <a:p>
            <a:endParaRPr/>
          </a:p>
        </p:txBody>
      </p:sp>
      <p:sp>
        <p:nvSpPr>
          <p:cNvPr id="7" name="object 7"/>
          <p:cNvSpPr/>
          <p:nvPr/>
        </p:nvSpPr>
        <p:spPr>
          <a:xfrm>
            <a:off x="695401" y="1043939"/>
            <a:ext cx="10908030" cy="1548130"/>
          </a:xfrm>
          <a:custGeom>
            <a:avLst/>
            <a:gdLst/>
            <a:ahLst/>
            <a:cxnLst/>
            <a:rect l="l" t="t" r="r" b="b"/>
            <a:pathLst>
              <a:path w="10908030" h="1548130">
                <a:moveTo>
                  <a:pt x="10908029" y="0"/>
                </a:moveTo>
                <a:lnTo>
                  <a:pt x="0" y="0"/>
                </a:lnTo>
                <a:lnTo>
                  <a:pt x="0" y="1548002"/>
                </a:lnTo>
                <a:lnTo>
                  <a:pt x="10908029" y="1548002"/>
                </a:lnTo>
                <a:lnTo>
                  <a:pt x="10908029" y="0"/>
                </a:lnTo>
                <a:close/>
              </a:path>
            </a:pathLst>
          </a:custGeom>
          <a:solidFill>
            <a:srgbClr val="FFFB00"/>
          </a:solidFill>
        </p:spPr>
        <p:txBody>
          <a:bodyPr wrap="square" lIns="0" tIns="0" rIns="0" bIns="0" rtlCol="0"/>
          <a:lstStyle/>
          <a:p>
            <a:endParaRPr/>
          </a:p>
        </p:txBody>
      </p:sp>
      <p:sp>
        <p:nvSpPr>
          <p:cNvPr id="8" name="object 8"/>
          <p:cNvSpPr txBox="1"/>
          <p:nvPr/>
        </p:nvSpPr>
        <p:spPr>
          <a:xfrm>
            <a:off x="1487677" y="1151890"/>
            <a:ext cx="497205" cy="254000"/>
          </a:xfrm>
          <a:prstGeom prst="rect">
            <a:avLst/>
          </a:prstGeom>
        </p:spPr>
        <p:txBody>
          <a:bodyPr vert="horz" wrap="square" lIns="0" tIns="12700" rIns="0" bIns="0" rtlCol="0">
            <a:spAutoFit/>
          </a:bodyPr>
          <a:lstStyle/>
          <a:p>
            <a:pPr>
              <a:lnSpc>
                <a:spcPct val="100000"/>
              </a:lnSpc>
              <a:spcBef>
                <a:spcPts val="100"/>
              </a:spcBef>
            </a:pPr>
            <a:r>
              <a:rPr sz="1500" b="1" spc="-10" dirty="0">
                <a:solidFill>
                  <a:srgbClr val="2A2522"/>
                </a:solidFill>
                <a:latin typeface="Arial"/>
                <a:cs typeface="Arial"/>
              </a:rPr>
              <a:t>Profil</a:t>
            </a:r>
            <a:endParaRPr sz="1500">
              <a:latin typeface="Arial"/>
              <a:cs typeface="Arial"/>
            </a:endParaRPr>
          </a:p>
        </p:txBody>
      </p:sp>
      <p:sp>
        <p:nvSpPr>
          <p:cNvPr id="9" name="object 9"/>
          <p:cNvSpPr txBox="1"/>
          <p:nvPr/>
        </p:nvSpPr>
        <p:spPr>
          <a:xfrm>
            <a:off x="1474977" y="2676271"/>
            <a:ext cx="942340" cy="254000"/>
          </a:xfrm>
          <a:prstGeom prst="rect">
            <a:avLst/>
          </a:prstGeom>
        </p:spPr>
        <p:txBody>
          <a:bodyPr vert="horz" wrap="square" lIns="0" tIns="12700" rIns="0" bIns="0" rtlCol="0">
            <a:spAutoFit/>
          </a:bodyPr>
          <a:lstStyle/>
          <a:p>
            <a:pPr marL="12700">
              <a:lnSpc>
                <a:spcPct val="100000"/>
              </a:lnSpc>
              <a:spcBef>
                <a:spcPts val="100"/>
              </a:spcBef>
            </a:pPr>
            <a:r>
              <a:rPr sz="1500" b="1" spc="-10" dirty="0">
                <a:solidFill>
                  <a:srgbClr val="2A2522"/>
                </a:solidFill>
                <a:latin typeface="Arial"/>
                <a:cs typeface="Arial"/>
              </a:rPr>
              <a:t>Unterricht</a:t>
            </a:r>
            <a:endParaRPr sz="1500">
              <a:latin typeface="Arial"/>
              <a:cs typeface="Arial"/>
            </a:endParaRPr>
          </a:p>
        </p:txBody>
      </p:sp>
      <p:sp>
        <p:nvSpPr>
          <p:cNvPr id="10" name="object 10"/>
          <p:cNvSpPr txBox="1"/>
          <p:nvPr/>
        </p:nvSpPr>
        <p:spPr>
          <a:xfrm>
            <a:off x="1487677" y="3991736"/>
            <a:ext cx="1641475" cy="254000"/>
          </a:xfrm>
          <a:prstGeom prst="rect">
            <a:avLst/>
          </a:prstGeom>
        </p:spPr>
        <p:txBody>
          <a:bodyPr vert="horz" wrap="square" lIns="0" tIns="12700" rIns="0" bIns="0" rtlCol="0">
            <a:spAutoFit/>
          </a:bodyPr>
          <a:lstStyle/>
          <a:p>
            <a:pPr>
              <a:lnSpc>
                <a:spcPct val="100000"/>
              </a:lnSpc>
              <a:spcBef>
                <a:spcPts val="100"/>
              </a:spcBef>
            </a:pPr>
            <a:r>
              <a:rPr sz="1500" b="1" spc="-10" dirty="0">
                <a:solidFill>
                  <a:srgbClr val="2A2522"/>
                </a:solidFill>
                <a:latin typeface="Arial"/>
                <a:cs typeface="Arial"/>
              </a:rPr>
              <a:t>Wahlpflichtfächer</a:t>
            </a:r>
            <a:endParaRPr sz="1500">
              <a:latin typeface="Arial"/>
              <a:cs typeface="Arial"/>
            </a:endParaRPr>
          </a:p>
        </p:txBody>
      </p:sp>
      <p:sp>
        <p:nvSpPr>
          <p:cNvPr id="11" name="object 11"/>
          <p:cNvSpPr txBox="1"/>
          <p:nvPr/>
        </p:nvSpPr>
        <p:spPr>
          <a:xfrm>
            <a:off x="1474977" y="4340732"/>
            <a:ext cx="967740" cy="254000"/>
          </a:xfrm>
          <a:prstGeom prst="rect">
            <a:avLst/>
          </a:prstGeom>
        </p:spPr>
        <p:txBody>
          <a:bodyPr vert="horz" wrap="square" lIns="0" tIns="12700" rIns="0" bIns="0" rtlCol="0">
            <a:spAutoFit/>
          </a:bodyPr>
          <a:lstStyle/>
          <a:p>
            <a:pPr marL="12700">
              <a:lnSpc>
                <a:spcPct val="100000"/>
              </a:lnSpc>
              <a:spcBef>
                <a:spcPts val="100"/>
              </a:spcBef>
            </a:pPr>
            <a:r>
              <a:rPr sz="1500" b="1" spc="-20" dirty="0">
                <a:solidFill>
                  <a:srgbClr val="2A2522"/>
                </a:solidFill>
                <a:latin typeface="Arial"/>
                <a:cs typeface="Arial"/>
              </a:rPr>
              <a:t>Abschluss</a:t>
            </a:r>
            <a:endParaRPr sz="1500">
              <a:latin typeface="Arial"/>
              <a:cs typeface="Arial"/>
            </a:endParaRPr>
          </a:p>
        </p:txBody>
      </p:sp>
      <p:sp>
        <p:nvSpPr>
          <p:cNvPr id="12" name="object 12"/>
          <p:cNvSpPr txBox="1"/>
          <p:nvPr/>
        </p:nvSpPr>
        <p:spPr>
          <a:xfrm>
            <a:off x="1474977" y="4962220"/>
            <a:ext cx="964565" cy="254635"/>
          </a:xfrm>
          <a:prstGeom prst="rect">
            <a:avLst/>
          </a:prstGeom>
        </p:spPr>
        <p:txBody>
          <a:bodyPr vert="horz" wrap="square" lIns="0" tIns="12700" rIns="0" bIns="0" rtlCol="0">
            <a:spAutoFit/>
          </a:bodyPr>
          <a:lstStyle/>
          <a:p>
            <a:pPr marL="12700">
              <a:lnSpc>
                <a:spcPct val="100000"/>
              </a:lnSpc>
              <a:spcBef>
                <a:spcPts val="100"/>
              </a:spcBef>
            </a:pPr>
            <a:r>
              <a:rPr sz="1500" b="1" spc="-25" dirty="0">
                <a:solidFill>
                  <a:srgbClr val="2A2522"/>
                </a:solidFill>
                <a:latin typeface="Arial"/>
                <a:cs typeface="Arial"/>
              </a:rPr>
              <a:t>Anschluss</a:t>
            </a:r>
            <a:endParaRPr sz="1500">
              <a:latin typeface="Arial"/>
              <a:cs typeface="Arial"/>
            </a:endParaRPr>
          </a:p>
        </p:txBody>
      </p:sp>
      <p:sp>
        <p:nvSpPr>
          <p:cNvPr id="13" name="object 13"/>
          <p:cNvSpPr txBox="1"/>
          <p:nvPr/>
        </p:nvSpPr>
        <p:spPr>
          <a:xfrm>
            <a:off x="3288157" y="1050797"/>
            <a:ext cx="80010" cy="711835"/>
          </a:xfrm>
          <a:prstGeom prst="rect">
            <a:avLst/>
          </a:prstGeom>
        </p:spPr>
        <p:txBody>
          <a:bodyPr vert="horz" wrap="square" lIns="0" tIns="12700" rIns="0" bIns="0" rtlCol="0">
            <a:spAutoFit/>
          </a:bodyPr>
          <a:lstStyle/>
          <a:p>
            <a:pPr>
              <a:lnSpc>
                <a:spcPct val="100000"/>
              </a:lnSpc>
              <a:spcBef>
                <a:spcPts val="100"/>
              </a:spcBef>
            </a:pPr>
            <a:r>
              <a:rPr sz="1500" spc="-50" dirty="0">
                <a:solidFill>
                  <a:srgbClr val="2A2522"/>
                </a:solidFill>
                <a:latin typeface="Arial"/>
                <a:cs typeface="Arial"/>
              </a:rPr>
              <a:t>•</a:t>
            </a:r>
            <a:endParaRPr sz="1500">
              <a:latin typeface="Arial"/>
              <a:cs typeface="Arial"/>
            </a:endParaRPr>
          </a:p>
          <a:p>
            <a:pPr>
              <a:lnSpc>
                <a:spcPct val="100000"/>
              </a:lnSpc>
            </a:pPr>
            <a:r>
              <a:rPr sz="1500" spc="-50" dirty="0">
                <a:solidFill>
                  <a:srgbClr val="2A2522"/>
                </a:solidFill>
                <a:latin typeface="Arial"/>
                <a:cs typeface="Arial"/>
              </a:rPr>
              <a:t>•</a:t>
            </a:r>
            <a:endParaRPr sz="1500">
              <a:latin typeface="Arial"/>
              <a:cs typeface="Arial"/>
            </a:endParaRPr>
          </a:p>
          <a:p>
            <a:pPr>
              <a:lnSpc>
                <a:spcPct val="100000"/>
              </a:lnSpc>
            </a:pPr>
            <a:r>
              <a:rPr sz="1500" spc="-50" dirty="0">
                <a:solidFill>
                  <a:srgbClr val="2A2522"/>
                </a:solidFill>
                <a:latin typeface="Arial"/>
                <a:cs typeface="Arial"/>
              </a:rPr>
              <a:t>•</a:t>
            </a:r>
            <a:endParaRPr sz="1500">
              <a:latin typeface="Arial"/>
              <a:cs typeface="Arial"/>
            </a:endParaRPr>
          </a:p>
        </p:txBody>
      </p:sp>
      <p:sp>
        <p:nvSpPr>
          <p:cNvPr id="14" name="object 14"/>
          <p:cNvSpPr txBox="1"/>
          <p:nvPr/>
        </p:nvSpPr>
        <p:spPr>
          <a:xfrm>
            <a:off x="3288157" y="1965452"/>
            <a:ext cx="80010" cy="482600"/>
          </a:xfrm>
          <a:prstGeom prst="rect">
            <a:avLst/>
          </a:prstGeom>
        </p:spPr>
        <p:txBody>
          <a:bodyPr vert="horz" wrap="square" lIns="0" tIns="12700" rIns="0" bIns="0" rtlCol="0">
            <a:spAutoFit/>
          </a:bodyPr>
          <a:lstStyle/>
          <a:p>
            <a:pPr>
              <a:lnSpc>
                <a:spcPct val="100000"/>
              </a:lnSpc>
              <a:spcBef>
                <a:spcPts val="100"/>
              </a:spcBef>
            </a:pPr>
            <a:r>
              <a:rPr sz="1500" spc="-50" dirty="0">
                <a:solidFill>
                  <a:srgbClr val="2A2522"/>
                </a:solidFill>
                <a:latin typeface="Arial"/>
                <a:cs typeface="Arial"/>
              </a:rPr>
              <a:t>•</a:t>
            </a:r>
            <a:endParaRPr sz="1500">
              <a:latin typeface="Arial"/>
              <a:cs typeface="Arial"/>
            </a:endParaRPr>
          </a:p>
          <a:p>
            <a:pPr>
              <a:lnSpc>
                <a:spcPct val="100000"/>
              </a:lnSpc>
            </a:pPr>
            <a:r>
              <a:rPr sz="1500" spc="-50" dirty="0">
                <a:solidFill>
                  <a:srgbClr val="2A2522"/>
                </a:solidFill>
                <a:latin typeface="Arial"/>
                <a:cs typeface="Arial"/>
              </a:rPr>
              <a:t>•</a:t>
            </a:r>
            <a:endParaRPr sz="1500">
              <a:latin typeface="Arial"/>
              <a:cs typeface="Arial"/>
            </a:endParaRPr>
          </a:p>
        </p:txBody>
      </p:sp>
      <p:sp>
        <p:nvSpPr>
          <p:cNvPr id="15" name="object 15"/>
          <p:cNvSpPr txBox="1"/>
          <p:nvPr/>
        </p:nvSpPr>
        <p:spPr>
          <a:xfrm>
            <a:off x="3574669" y="1099565"/>
            <a:ext cx="5839460" cy="1397635"/>
          </a:xfrm>
          <a:prstGeom prst="rect">
            <a:avLst/>
          </a:prstGeom>
        </p:spPr>
        <p:txBody>
          <a:bodyPr vert="horz" wrap="square" lIns="0" tIns="12700" rIns="0" bIns="0" rtlCol="0">
            <a:spAutoFit/>
          </a:bodyPr>
          <a:lstStyle/>
          <a:p>
            <a:pPr marR="2287905">
              <a:lnSpc>
                <a:spcPct val="100000"/>
              </a:lnSpc>
              <a:spcBef>
                <a:spcPts val="100"/>
              </a:spcBef>
            </a:pPr>
            <a:r>
              <a:rPr sz="1500" dirty="0">
                <a:solidFill>
                  <a:srgbClr val="2A2522"/>
                </a:solidFill>
                <a:latin typeface="Arial"/>
                <a:cs typeface="Arial"/>
              </a:rPr>
              <a:t>enge</a:t>
            </a:r>
            <a:r>
              <a:rPr sz="1500" spc="55" dirty="0">
                <a:solidFill>
                  <a:srgbClr val="2A2522"/>
                </a:solidFill>
                <a:latin typeface="Arial"/>
                <a:cs typeface="Arial"/>
              </a:rPr>
              <a:t> </a:t>
            </a:r>
            <a:r>
              <a:rPr sz="1500" dirty="0">
                <a:solidFill>
                  <a:srgbClr val="2A2522"/>
                </a:solidFill>
                <a:latin typeface="Arial"/>
                <a:cs typeface="Arial"/>
              </a:rPr>
              <a:t>Verbindung</a:t>
            </a:r>
            <a:r>
              <a:rPr sz="1500" spc="30" dirty="0">
                <a:solidFill>
                  <a:srgbClr val="2A2522"/>
                </a:solidFill>
                <a:latin typeface="Arial"/>
                <a:cs typeface="Arial"/>
              </a:rPr>
              <a:t> </a:t>
            </a:r>
            <a:r>
              <a:rPr sz="1500" dirty="0">
                <a:solidFill>
                  <a:srgbClr val="2A2522"/>
                </a:solidFill>
                <a:latin typeface="Arial"/>
                <a:cs typeface="Arial"/>
              </a:rPr>
              <a:t>von</a:t>
            </a:r>
            <a:r>
              <a:rPr sz="1500" spc="60" dirty="0">
                <a:solidFill>
                  <a:srgbClr val="2A2522"/>
                </a:solidFill>
                <a:latin typeface="Arial"/>
                <a:cs typeface="Arial"/>
              </a:rPr>
              <a:t> </a:t>
            </a:r>
            <a:r>
              <a:rPr sz="1500" dirty="0">
                <a:solidFill>
                  <a:srgbClr val="2A2522"/>
                </a:solidFill>
                <a:latin typeface="Arial"/>
                <a:cs typeface="Arial"/>
              </a:rPr>
              <a:t>Theorie</a:t>
            </a:r>
            <a:r>
              <a:rPr sz="1500" spc="35" dirty="0">
                <a:solidFill>
                  <a:srgbClr val="2A2522"/>
                </a:solidFill>
                <a:latin typeface="Arial"/>
                <a:cs typeface="Arial"/>
              </a:rPr>
              <a:t> </a:t>
            </a:r>
            <a:r>
              <a:rPr sz="1500" dirty="0">
                <a:solidFill>
                  <a:srgbClr val="2A2522"/>
                </a:solidFill>
                <a:latin typeface="Arial"/>
                <a:cs typeface="Arial"/>
              </a:rPr>
              <a:t>und</a:t>
            </a:r>
            <a:r>
              <a:rPr sz="1500" spc="55" dirty="0">
                <a:solidFill>
                  <a:srgbClr val="2A2522"/>
                </a:solidFill>
                <a:latin typeface="Arial"/>
                <a:cs typeface="Arial"/>
              </a:rPr>
              <a:t> </a:t>
            </a:r>
            <a:r>
              <a:rPr sz="1500" spc="-10" dirty="0">
                <a:solidFill>
                  <a:srgbClr val="2A2522"/>
                </a:solidFill>
                <a:latin typeface="Arial"/>
                <a:cs typeface="Arial"/>
              </a:rPr>
              <a:t>Praxis Phase</a:t>
            </a:r>
            <a:r>
              <a:rPr sz="1500" spc="65" dirty="0">
                <a:solidFill>
                  <a:srgbClr val="2A2522"/>
                </a:solidFill>
                <a:latin typeface="Arial"/>
                <a:cs typeface="Arial"/>
              </a:rPr>
              <a:t> </a:t>
            </a:r>
            <a:r>
              <a:rPr sz="1500" dirty="0">
                <a:solidFill>
                  <a:srgbClr val="2A2522"/>
                </a:solidFill>
                <a:latin typeface="Arial"/>
                <a:cs typeface="Arial"/>
              </a:rPr>
              <a:t>der</a:t>
            </a:r>
            <a:r>
              <a:rPr sz="1500" spc="70" dirty="0">
                <a:solidFill>
                  <a:srgbClr val="2A2522"/>
                </a:solidFill>
                <a:latin typeface="Arial"/>
                <a:cs typeface="Arial"/>
              </a:rPr>
              <a:t> </a:t>
            </a:r>
            <a:r>
              <a:rPr sz="1500" dirty="0">
                <a:solidFill>
                  <a:srgbClr val="2A2522"/>
                </a:solidFill>
                <a:latin typeface="Arial"/>
                <a:cs typeface="Arial"/>
              </a:rPr>
              <a:t>Orientierung</a:t>
            </a:r>
            <a:r>
              <a:rPr sz="1500" spc="55" dirty="0">
                <a:solidFill>
                  <a:srgbClr val="2A2522"/>
                </a:solidFill>
                <a:latin typeface="Arial"/>
                <a:cs typeface="Arial"/>
              </a:rPr>
              <a:t> </a:t>
            </a:r>
            <a:r>
              <a:rPr sz="1500" dirty="0">
                <a:solidFill>
                  <a:srgbClr val="2A2522"/>
                </a:solidFill>
                <a:latin typeface="Arial"/>
                <a:cs typeface="Arial"/>
              </a:rPr>
              <a:t>in</a:t>
            </a:r>
            <a:r>
              <a:rPr sz="1500" spc="60" dirty="0">
                <a:solidFill>
                  <a:srgbClr val="2A2522"/>
                </a:solidFill>
                <a:latin typeface="Arial"/>
                <a:cs typeface="Arial"/>
              </a:rPr>
              <a:t> </a:t>
            </a:r>
            <a:r>
              <a:rPr sz="1500" dirty="0">
                <a:solidFill>
                  <a:srgbClr val="2A2522"/>
                </a:solidFill>
                <a:latin typeface="Arial"/>
                <a:cs typeface="Arial"/>
              </a:rPr>
              <a:t>Klassenstufe</a:t>
            </a:r>
            <a:r>
              <a:rPr sz="1500" spc="80" dirty="0">
                <a:solidFill>
                  <a:srgbClr val="2A2522"/>
                </a:solidFill>
                <a:latin typeface="Arial"/>
                <a:cs typeface="Arial"/>
              </a:rPr>
              <a:t> </a:t>
            </a:r>
            <a:r>
              <a:rPr sz="1500" spc="-50" dirty="0">
                <a:solidFill>
                  <a:srgbClr val="2A2522"/>
                </a:solidFill>
                <a:latin typeface="Arial"/>
                <a:cs typeface="Arial"/>
              </a:rPr>
              <a:t>5</a:t>
            </a:r>
            <a:endParaRPr sz="1500">
              <a:latin typeface="Arial"/>
              <a:cs typeface="Arial"/>
            </a:endParaRPr>
          </a:p>
          <a:p>
            <a:pPr marR="5080">
              <a:lnSpc>
                <a:spcPct val="100000"/>
              </a:lnSpc>
            </a:pPr>
            <a:r>
              <a:rPr sz="1500" spc="10" dirty="0">
                <a:solidFill>
                  <a:srgbClr val="2A2522"/>
                </a:solidFill>
                <a:latin typeface="Arial"/>
                <a:cs typeface="Arial"/>
              </a:rPr>
              <a:t>gezielte</a:t>
            </a:r>
            <a:r>
              <a:rPr sz="1500" spc="85" dirty="0">
                <a:solidFill>
                  <a:srgbClr val="2A2522"/>
                </a:solidFill>
                <a:latin typeface="Arial"/>
                <a:cs typeface="Arial"/>
              </a:rPr>
              <a:t> </a:t>
            </a:r>
            <a:r>
              <a:rPr sz="1500" spc="10" dirty="0">
                <a:solidFill>
                  <a:srgbClr val="2A2522"/>
                </a:solidFill>
                <a:latin typeface="Arial"/>
                <a:cs typeface="Arial"/>
              </a:rPr>
              <a:t>Angebote</a:t>
            </a:r>
            <a:r>
              <a:rPr sz="1500" spc="100" dirty="0">
                <a:solidFill>
                  <a:srgbClr val="2A2522"/>
                </a:solidFill>
                <a:latin typeface="Arial"/>
                <a:cs typeface="Arial"/>
              </a:rPr>
              <a:t> </a:t>
            </a:r>
            <a:r>
              <a:rPr sz="1500" spc="10" dirty="0">
                <a:solidFill>
                  <a:srgbClr val="2A2522"/>
                </a:solidFill>
                <a:latin typeface="Arial"/>
                <a:cs typeface="Arial"/>
              </a:rPr>
              <a:t>für</a:t>
            </a:r>
            <a:r>
              <a:rPr sz="1500" spc="100" dirty="0">
                <a:solidFill>
                  <a:srgbClr val="2A2522"/>
                </a:solidFill>
                <a:latin typeface="Arial"/>
                <a:cs typeface="Arial"/>
              </a:rPr>
              <a:t> </a:t>
            </a:r>
            <a:r>
              <a:rPr sz="1500" spc="10" dirty="0">
                <a:solidFill>
                  <a:srgbClr val="2A2522"/>
                </a:solidFill>
                <a:latin typeface="Arial"/>
                <a:cs typeface="Arial"/>
              </a:rPr>
              <a:t>leistungsstarke</a:t>
            </a:r>
            <a:r>
              <a:rPr sz="1500" spc="100" dirty="0">
                <a:solidFill>
                  <a:srgbClr val="2A2522"/>
                </a:solidFill>
                <a:latin typeface="Arial"/>
                <a:cs typeface="Arial"/>
              </a:rPr>
              <a:t> </a:t>
            </a:r>
            <a:r>
              <a:rPr sz="1500" spc="10" dirty="0">
                <a:solidFill>
                  <a:srgbClr val="2A2522"/>
                </a:solidFill>
                <a:latin typeface="Arial"/>
                <a:cs typeface="Arial"/>
              </a:rPr>
              <a:t>Schülerinnen</a:t>
            </a:r>
            <a:r>
              <a:rPr sz="1500" spc="60" dirty="0">
                <a:solidFill>
                  <a:srgbClr val="2A2522"/>
                </a:solidFill>
                <a:latin typeface="Arial"/>
                <a:cs typeface="Arial"/>
              </a:rPr>
              <a:t> </a:t>
            </a:r>
            <a:r>
              <a:rPr sz="1500" spc="10" dirty="0">
                <a:solidFill>
                  <a:srgbClr val="2A2522"/>
                </a:solidFill>
                <a:latin typeface="Arial"/>
                <a:cs typeface="Arial"/>
              </a:rPr>
              <a:t>und</a:t>
            </a:r>
            <a:r>
              <a:rPr sz="1500" spc="105" dirty="0">
                <a:solidFill>
                  <a:srgbClr val="2A2522"/>
                </a:solidFill>
                <a:latin typeface="Arial"/>
                <a:cs typeface="Arial"/>
              </a:rPr>
              <a:t> </a:t>
            </a:r>
            <a:r>
              <a:rPr sz="1500" spc="-10" dirty="0">
                <a:solidFill>
                  <a:srgbClr val="2A2522"/>
                </a:solidFill>
                <a:latin typeface="Arial"/>
                <a:cs typeface="Arial"/>
              </a:rPr>
              <a:t>Schüler; </a:t>
            </a:r>
            <a:r>
              <a:rPr sz="1500" dirty="0">
                <a:solidFill>
                  <a:srgbClr val="2A2522"/>
                </a:solidFill>
                <a:latin typeface="Arial"/>
                <a:cs typeface="Arial"/>
              </a:rPr>
              <a:t>Vorbereitung</a:t>
            </a:r>
            <a:r>
              <a:rPr sz="1500" spc="45" dirty="0">
                <a:solidFill>
                  <a:srgbClr val="2A2522"/>
                </a:solidFill>
                <a:latin typeface="Arial"/>
                <a:cs typeface="Arial"/>
              </a:rPr>
              <a:t> </a:t>
            </a:r>
            <a:r>
              <a:rPr sz="1500" dirty="0">
                <a:solidFill>
                  <a:srgbClr val="2A2522"/>
                </a:solidFill>
                <a:latin typeface="Arial"/>
                <a:cs typeface="Arial"/>
              </a:rPr>
              <a:t>des</a:t>
            </a:r>
            <a:r>
              <a:rPr sz="1500" spc="80" dirty="0">
                <a:solidFill>
                  <a:srgbClr val="2A2522"/>
                </a:solidFill>
                <a:latin typeface="Arial"/>
                <a:cs typeface="Arial"/>
              </a:rPr>
              <a:t> </a:t>
            </a:r>
            <a:r>
              <a:rPr sz="1500" dirty="0">
                <a:solidFill>
                  <a:srgbClr val="2A2522"/>
                </a:solidFill>
                <a:latin typeface="Arial"/>
                <a:cs typeface="Arial"/>
              </a:rPr>
              <a:t>Übergangs</a:t>
            </a:r>
            <a:r>
              <a:rPr sz="1500" spc="50" dirty="0">
                <a:solidFill>
                  <a:srgbClr val="2A2522"/>
                </a:solidFill>
                <a:latin typeface="Arial"/>
                <a:cs typeface="Arial"/>
              </a:rPr>
              <a:t> </a:t>
            </a:r>
            <a:r>
              <a:rPr sz="1500" dirty="0">
                <a:solidFill>
                  <a:srgbClr val="2A2522"/>
                </a:solidFill>
                <a:latin typeface="Arial"/>
                <a:cs typeface="Arial"/>
              </a:rPr>
              <a:t>in</a:t>
            </a:r>
            <a:r>
              <a:rPr sz="1500" spc="65" dirty="0">
                <a:solidFill>
                  <a:srgbClr val="2A2522"/>
                </a:solidFill>
                <a:latin typeface="Arial"/>
                <a:cs typeface="Arial"/>
              </a:rPr>
              <a:t> </a:t>
            </a:r>
            <a:r>
              <a:rPr sz="1500" dirty="0">
                <a:solidFill>
                  <a:srgbClr val="2A2522"/>
                </a:solidFill>
                <a:latin typeface="Arial"/>
                <a:cs typeface="Arial"/>
              </a:rPr>
              <a:t>die</a:t>
            </a:r>
            <a:r>
              <a:rPr sz="1500" spc="85" dirty="0">
                <a:solidFill>
                  <a:srgbClr val="2A2522"/>
                </a:solidFill>
                <a:latin typeface="Arial"/>
                <a:cs typeface="Arial"/>
              </a:rPr>
              <a:t> </a:t>
            </a:r>
            <a:r>
              <a:rPr sz="1500" dirty="0">
                <a:solidFill>
                  <a:srgbClr val="2A2522"/>
                </a:solidFill>
                <a:latin typeface="Arial"/>
                <a:cs typeface="Arial"/>
              </a:rPr>
              <a:t>gymnasiale</a:t>
            </a:r>
            <a:r>
              <a:rPr sz="1500" spc="70" dirty="0">
                <a:solidFill>
                  <a:srgbClr val="2A2522"/>
                </a:solidFill>
                <a:latin typeface="Arial"/>
                <a:cs typeface="Arial"/>
              </a:rPr>
              <a:t> </a:t>
            </a:r>
            <a:r>
              <a:rPr sz="1500" spc="-10" dirty="0">
                <a:solidFill>
                  <a:srgbClr val="2A2522"/>
                </a:solidFill>
                <a:latin typeface="Arial"/>
                <a:cs typeface="Arial"/>
              </a:rPr>
              <a:t>Oberstufe </a:t>
            </a:r>
            <a:r>
              <a:rPr sz="1500" dirty="0">
                <a:solidFill>
                  <a:srgbClr val="2A2522"/>
                </a:solidFill>
                <a:latin typeface="Arial"/>
                <a:cs typeface="Arial"/>
              </a:rPr>
              <a:t>profilbildende</a:t>
            </a:r>
            <a:r>
              <a:rPr sz="1500" spc="75" dirty="0">
                <a:solidFill>
                  <a:srgbClr val="2A2522"/>
                </a:solidFill>
                <a:latin typeface="Arial"/>
                <a:cs typeface="Arial"/>
              </a:rPr>
              <a:t> </a:t>
            </a:r>
            <a:r>
              <a:rPr sz="1500" dirty="0">
                <a:solidFill>
                  <a:srgbClr val="2A2522"/>
                </a:solidFill>
                <a:latin typeface="Arial"/>
                <a:cs typeface="Arial"/>
              </a:rPr>
              <a:t>Angebote</a:t>
            </a:r>
            <a:r>
              <a:rPr sz="1500" spc="80" dirty="0">
                <a:solidFill>
                  <a:srgbClr val="2A2522"/>
                </a:solidFill>
                <a:latin typeface="Arial"/>
                <a:cs typeface="Arial"/>
              </a:rPr>
              <a:t> </a:t>
            </a:r>
            <a:r>
              <a:rPr sz="1500" spc="-20" dirty="0">
                <a:solidFill>
                  <a:srgbClr val="2A2522"/>
                </a:solidFill>
                <a:latin typeface="Arial"/>
                <a:cs typeface="Arial"/>
              </a:rPr>
              <a:t>(z.B.</a:t>
            </a:r>
            <a:r>
              <a:rPr sz="1500" spc="70" dirty="0">
                <a:solidFill>
                  <a:srgbClr val="2A2522"/>
                </a:solidFill>
                <a:latin typeface="Arial"/>
                <a:cs typeface="Arial"/>
              </a:rPr>
              <a:t> </a:t>
            </a:r>
            <a:r>
              <a:rPr sz="1500" dirty="0">
                <a:solidFill>
                  <a:srgbClr val="2A2522"/>
                </a:solidFill>
                <a:latin typeface="Arial"/>
                <a:cs typeface="Arial"/>
              </a:rPr>
              <a:t>Sprachen,</a:t>
            </a:r>
            <a:r>
              <a:rPr sz="1500" spc="40" dirty="0">
                <a:solidFill>
                  <a:srgbClr val="2A2522"/>
                </a:solidFill>
                <a:latin typeface="Arial"/>
                <a:cs typeface="Arial"/>
              </a:rPr>
              <a:t> </a:t>
            </a:r>
            <a:r>
              <a:rPr sz="1500" spc="-10" dirty="0">
                <a:solidFill>
                  <a:srgbClr val="2A2522"/>
                </a:solidFill>
                <a:latin typeface="Arial"/>
                <a:cs typeface="Arial"/>
              </a:rPr>
              <a:t>MINT,</a:t>
            </a:r>
            <a:r>
              <a:rPr sz="1500" spc="85" dirty="0">
                <a:solidFill>
                  <a:srgbClr val="2A2522"/>
                </a:solidFill>
                <a:latin typeface="Arial"/>
                <a:cs typeface="Arial"/>
              </a:rPr>
              <a:t> </a:t>
            </a:r>
            <a:r>
              <a:rPr sz="1500" dirty="0">
                <a:solidFill>
                  <a:srgbClr val="2A2522"/>
                </a:solidFill>
                <a:latin typeface="Arial"/>
                <a:cs typeface="Arial"/>
              </a:rPr>
              <a:t>Kunst,</a:t>
            </a:r>
            <a:r>
              <a:rPr sz="1500" spc="95" dirty="0">
                <a:solidFill>
                  <a:srgbClr val="2A2522"/>
                </a:solidFill>
                <a:latin typeface="Arial"/>
                <a:cs typeface="Arial"/>
              </a:rPr>
              <a:t> </a:t>
            </a:r>
            <a:r>
              <a:rPr sz="1500" dirty="0">
                <a:solidFill>
                  <a:srgbClr val="2A2522"/>
                </a:solidFill>
                <a:latin typeface="Arial"/>
                <a:cs typeface="Arial"/>
              </a:rPr>
              <a:t>Musik,</a:t>
            </a:r>
            <a:r>
              <a:rPr sz="1500" spc="90" dirty="0">
                <a:solidFill>
                  <a:srgbClr val="2A2522"/>
                </a:solidFill>
                <a:latin typeface="Arial"/>
                <a:cs typeface="Arial"/>
              </a:rPr>
              <a:t> </a:t>
            </a:r>
            <a:r>
              <a:rPr sz="1500" spc="-10" dirty="0">
                <a:solidFill>
                  <a:srgbClr val="2A2522"/>
                </a:solidFill>
                <a:latin typeface="Arial"/>
                <a:cs typeface="Arial"/>
              </a:rPr>
              <a:t>Sport) </a:t>
            </a:r>
            <a:r>
              <a:rPr sz="1500" dirty="0">
                <a:solidFill>
                  <a:srgbClr val="2A2522"/>
                </a:solidFill>
                <a:latin typeface="Arial"/>
                <a:cs typeface="Arial"/>
              </a:rPr>
              <a:t>Inklusive</a:t>
            </a:r>
            <a:r>
              <a:rPr sz="1500" spc="155" dirty="0">
                <a:solidFill>
                  <a:srgbClr val="2A2522"/>
                </a:solidFill>
                <a:latin typeface="Arial"/>
                <a:cs typeface="Arial"/>
              </a:rPr>
              <a:t> </a:t>
            </a:r>
            <a:r>
              <a:rPr sz="1500" spc="-10" dirty="0">
                <a:solidFill>
                  <a:srgbClr val="2A2522"/>
                </a:solidFill>
                <a:latin typeface="Arial"/>
                <a:cs typeface="Arial"/>
              </a:rPr>
              <a:t>Bildungsangebote</a:t>
            </a:r>
            <a:endParaRPr sz="1500">
              <a:latin typeface="Arial"/>
              <a:cs typeface="Arial"/>
            </a:endParaRPr>
          </a:p>
        </p:txBody>
      </p:sp>
      <p:sp>
        <p:nvSpPr>
          <p:cNvPr id="16" name="object 16"/>
          <p:cNvSpPr txBox="1"/>
          <p:nvPr/>
        </p:nvSpPr>
        <p:spPr>
          <a:xfrm>
            <a:off x="3275457" y="2574747"/>
            <a:ext cx="92710" cy="711835"/>
          </a:xfrm>
          <a:prstGeom prst="rect">
            <a:avLst/>
          </a:prstGeom>
        </p:spPr>
        <p:txBody>
          <a:bodyPr vert="horz" wrap="square" lIns="0" tIns="12700" rIns="0" bIns="0" rtlCol="0">
            <a:spAutoFit/>
          </a:bodyPr>
          <a:lstStyle/>
          <a:p>
            <a:pPr marL="12700">
              <a:lnSpc>
                <a:spcPct val="100000"/>
              </a:lnSpc>
              <a:spcBef>
                <a:spcPts val="100"/>
              </a:spcBef>
            </a:pPr>
            <a:r>
              <a:rPr sz="1500" spc="-50" dirty="0">
                <a:solidFill>
                  <a:srgbClr val="2A2522"/>
                </a:solidFill>
                <a:latin typeface="Arial"/>
                <a:cs typeface="Arial"/>
              </a:rPr>
              <a:t>•</a:t>
            </a:r>
            <a:endParaRPr sz="1500">
              <a:latin typeface="Arial"/>
              <a:cs typeface="Arial"/>
            </a:endParaRPr>
          </a:p>
          <a:p>
            <a:pPr marL="12700">
              <a:lnSpc>
                <a:spcPct val="100000"/>
              </a:lnSpc>
              <a:spcBef>
                <a:spcPts val="5"/>
              </a:spcBef>
            </a:pPr>
            <a:r>
              <a:rPr sz="1500" spc="-50" dirty="0">
                <a:solidFill>
                  <a:srgbClr val="2A2522"/>
                </a:solidFill>
                <a:latin typeface="Arial"/>
                <a:cs typeface="Arial"/>
              </a:rPr>
              <a:t>•</a:t>
            </a:r>
            <a:endParaRPr sz="1500">
              <a:latin typeface="Arial"/>
              <a:cs typeface="Arial"/>
            </a:endParaRPr>
          </a:p>
          <a:p>
            <a:pPr marL="12700">
              <a:lnSpc>
                <a:spcPct val="100000"/>
              </a:lnSpc>
            </a:pPr>
            <a:r>
              <a:rPr sz="1500" spc="-50" dirty="0">
                <a:solidFill>
                  <a:srgbClr val="2A2522"/>
                </a:solidFill>
                <a:latin typeface="Arial"/>
                <a:cs typeface="Arial"/>
              </a:rPr>
              <a:t>•</a:t>
            </a:r>
            <a:endParaRPr sz="1500">
              <a:latin typeface="Arial"/>
              <a:cs typeface="Arial"/>
            </a:endParaRPr>
          </a:p>
        </p:txBody>
      </p:sp>
      <p:sp>
        <p:nvSpPr>
          <p:cNvPr id="17" name="object 17"/>
          <p:cNvSpPr txBox="1"/>
          <p:nvPr/>
        </p:nvSpPr>
        <p:spPr>
          <a:xfrm>
            <a:off x="3561969" y="2623515"/>
            <a:ext cx="7982584" cy="1169035"/>
          </a:xfrm>
          <a:prstGeom prst="rect">
            <a:avLst/>
          </a:prstGeom>
        </p:spPr>
        <p:txBody>
          <a:bodyPr vert="horz" wrap="square" lIns="0" tIns="12700" rIns="0" bIns="0" rtlCol="0">
            <a:spAutoFit/>
          </a:bodyPr>
          <a:lstStyle/>
          <a:p>
            <a:pPr marL="12700">
              <a:lnSpc>
                <a:spcPct val="100000"/>
              </a:lnSpc>
              <a:spcBef>
                <a:spcPts val="100"/>
              </a:spcBef>
            </a:pPr>
            <a:r>
              <a:rPr sz="1500" spc="20" dirty="0">
                <a:solidFill>
                  <a:srgbClr val="2A2522"/>
                </a:solidFill>
                <a:latin typeface="Arial"/>
                <a:cs typeface="Arial"/>
              </a:rPr>
              <a:t>klar</a:t>
            </a:r>
            <a:r>
              <a:rPr sz="1500" spc="100" dirty="0">
                <a:solidFill>
                  <a:srgbClr val="2A2522"/>
                </a:solidFill>
                <a:latin typeface="Arial"/>
                <a:cs typeface="Arial"/>
              </a:rPr>
              <a:t> </a:t>
            </a:r>
            <a:r>
              <a:rPr sz="1500" spc="20" dirty="0">
                <a:solidFill>
                  <a:srgbClr val="2A2522"/>
                </a:solidFill>
                <a:latin typeface="Arial"/>
                <a:cs typeface="Arial"/>
              </a:rPr>
              <a:t>strukturierter</a:t>
            </a:r>
            <a:r>
              <a:rPr sz="1500" spc="70" dirty="0">
                <a:solidFill>
                  <a:srgbClr val="2A2522"/>
                </a:solidFill>
                <a:latin typeface="Arial"/>
                <a:cs typeface="Arial"/>
              </a:rPr>
              <a:t> </a:t>
            </a:r>
            <a:r>
              <a:rPr sz="1500" spc="20" dirty="0">
                <a:solidFill>
                  <a:srgbClr val="2A2522"/>
                </a:solidFill>
                <a:latin typeface="Arial"/>
                <a:cs typeface="Arial"/>
              </a:rPr>
              <a:t>Unterricht</a:t>
            </a:r>
            <a:r>
              <a:rPr sz="1500" spc="85" dirty="0">
                <a:solidFill>
                  <a:srgbClr val="2A2522"/>
                </a:solidFill>
                <a:latin typeface="Arial"/>
                <a:cs typeface="Arial"/>
              </a:rPr>
              <a:t> </a:t>
            </a:r>
            <a:r>
              <a:rPr sz="1500" spc="20" dirty="0">
                <a:solidFill>
                  <a:srgbClr val="2A2522"/>
                </a:solidFill>
                <a:latin typeface="Arial"/>
                <a:cs typeface="Arial"/>
              </a:rPr>
              <a:t>im</a:t>
            </a:r>
            <a:r>
              <a:rPr sz="1500" spc="95" dirty="0">
                <a:solidFill>
                  <a:srgbClr val="2A2522"/>
                </a:solidFill>
                <a:latin typeface="Arial"/>
                <a:cs typeface="Arial"/>
              </a:rPr>
              <a:t> </a:t>
            </a:r>
            <a:r>
              <a:rPr sz="1500" spc="-10" dirty="0">
                <a:solidFill>
                  <a:srgbClr val="2A2522"/>
                </a:solidFill>
                <a:latin typeface="Arial"/>
                <a:cs typeface="Arial"/>
              </a:rPr>
              <a:t>Klassenverbund</a:t>
            </a:r>
            <a:endParaRPr sz="1500">
              <a:latin typeface="Arial"/>
              <a:cs typeface="Arial"/>
            </a:endParaRPr>
          </a:p>
          <a:p>
            <a:pPr marL="12700" marR="5080">
              <a:lnSpc>
                <a:spcPct val="100000"/>
              </a:lnSpc>
              <a:spcBef>
                <a:spcPts val="5"/>
              </a:spcBef>
            </a:pPr>
            <a:r>
              <a:rPr sz="1500" dirty="0">
                <a:solidFill>
                  <a:srgbClr val="2A2522"/>
                </a:solidFill>
                <a:latin typeface="Arial"/>
                <a:cs typeface="Arial"/>
              </a:rPr>
              <a:t>moderne</a:t>
            </a:r>
            <a:r>
              <a:rPr sz="1500" spc="180" dirty="0">
                <a:solidFill>
                  <a:srgbClr val="2A2522"/>
                </a:solidFill>
                <a:latin typeface="Arial"/>
                <a:cs typeface="Arial"/>
              </a:rPr>
              <a:t> </a:t>
            </a:r>
            <a:r>
              <a:rPr sz="1500" spc="-10" dirty="0">
                <a:solidFill>
                  <a:srgbClr val="2A2522"/>
                </a:solidFill>
                <a:latin typeface="Arial"/>
                <a:cs typeface="Arial"/>
              </a:rPr>
              <a:t>u.</a:t>
            </a:r>
            <a:r>
              <a:rPr sz="1500" spc="215" dirty="0">
                <a:solidFill>
                  <a:srgbClr val="2A2522"/>
                </a:solidFill>
                <a:latin typeface="Arial"/>
                <a:cs typeface="Arial"/>
              </a:rPr>
              <a:t> </a:t>
            </a:r>
            <a:r>
              <a:rPr sz="1500" dirty="0">
                <a:solidFill>
                  <a:srgbClr val="2A2522"/>
                </a:solidFill>
                <a:latin typeface="Arial"/>
                <a:cs typeface="Arial"/>
              </a:rPr>
              <a:t>differenzierte</a:t>
            </a:r>
            <a:r>
              <a:rPr sz="1500" spc="140" dirty="0">
                <a:solidFill>
                  <a:srgbClr val="2A2522"/>
                </a:solidFill>
                <a:latin typeface="Arial"/>
                <a:cs typeface="Arial"/>
              </a:rPr>
              <a:t> </a:t>
            </a:r>
            <a:r>
              <a:rPr sz="1500" dirty="0">
                <a:solidFill>
                  <a:srgbClr val="2A2522"/>
                </a:solidFill>
                <a:latin typeface="Arial"/>
                <a:cs typeface="Arial"/>
              </a:rPr>
              <a:t>Unterrichtsformen</a:t>
            </a:r>
            <a:r>
              <a:rPr sz="1500" spc="170" dirty="0">
                <a:solidFill>
                  <a:srgbClr val="2A2522"/>
                </a:solidFill>
                <a:latin typeface="Arial"/>
                <a:cs typeface="Arial"/>
              </a:rPr>
              <a:t> </a:t>
            </a:r>
            <a:r>
              <a:rPr sz="1500" dirty="0">
                <a:solidFill>
                  <a:srgbClr val="2A2522"/>
                </a:solidFill>
                <a:latin typeface="Arial"/>
                <a:cs typeface="Arial"/>
              </a:rPr>
              <a:t>(auch</a:t>
            </a:r>
            <a:r>
              <a:rPr sz="1500" spc="195" dirty="0">
                <a:solidFill>
                  <a:srgbClr val="2A2522"/>
                </a:solidFill>
                <a:latin typeface="Arial"/>
                <a:cs typeface="Arial"/>
              </a:rPr>
              <a:t> </a:t>
            </a:r>
            <a:r>
              <a:rPr sz="1500" dirty="0">
                <a:solidFill>
                  <a:srgbClr val="2A2522"/>
                </a:solidFill>
                <a:latin typeface="Arial"/>
                <a:cs typeface="Arial"/>
              </a:rPr>
              <a:t>kooperative</a:t>
            </a:r>
            <a:r>
              <a:rPr sz="1500" spc="185" dirty="0">
                <a:solidFill>
                  <a:srgbClr val="2A2522"/>
                </a:solidFill>
                <a:latin typeface="Arial"/>
                <a:cs typeface="Arial"/>
              </a:rPr>
              <a:t> </a:t>
            </a:r>
            <a:r>
              <a:rPr sz="1500" spc="-20" dirty="0">
                <a:solidFill>
                  <a:srgbClr val="2A2522"/>
                </a:solidFill>
                <a:latin typeface="Arial"/>
                <a:cs typeface="Arial"/>
              </a:rPr>
              <a:t>u.</a:t>
            </a:r>
            <a:r>
              <a:rPr sz="1500" spc="200" dirty="0">
                <a:solidFill>
                  <a:srgbClr val="2A2522"/>
                </a:solidFill>
                <a:latin typeface="Arial"/>
                <a:cs typeface="Arial"/>
              </a:rPr>
              <a:t> </a:t>
            </a:r>
            <a:r>
              <a:rPr sz="1500" dirty="0">
                <a:solidFill>
                  <a:srgbClr val="2A2522"/>
                </a:solidFill>
                <a:latin typeface="Arial"/>
                <a:cs typeface="Arial"/>
              </a:rPr>
              <a:t>projektorientierte</a:t>
            </a:r>
            <a:r>
              <a:rPr sz="1500" spc="190" dirty="0">
                <a:solidFill>
                  <a:srgbClr val="2A2522"/>
                </a:solidFill>
                <a:latin typeface="Arial"/>
                <a:cs typeface="Arial"/>
              </a:rPr>
              <a:t> </a:t>
            </a:r>
            <a:r>
              <a:rPr sz="1500" spc="-10" dirty="0">
                <a:solidFill>
                  <a:srgbClr val="2A2522"/>
                </a:solidFill>
                <a:latin typeface="Arial"/>
                <a:cs typeface="Arial"/>
              </a:rPr>
              <a:t>Formen) </a:t>
            </a:r>
            <a:r>
              <a:rPr sz="1500" dirty="0">
                <a:solidFill>
                  <a:srgbClr val="2A2522"/>
                </a:solidFill>
                <a:latin typeface="Arial"/>
                <a:cs typeface="Arial"/>
              </a:rPr>
              <a:t>Lernen</a:t>
            </a:r>
            <a:r>
              <a:rPr sz="1500" spc="25" dirty="0">
                <a:solidFill>
                  <a:srgbClr val="2A2522"/>
                </a:solidFill>
                <a:latin typeface="Arial"/>
                <a:cs typeface="Arial"/>
              </a:rPr>
              <a:t> </a:t>
            </a:r>
            <a:r>
              <a:rPr sz="1500" dirty="0">
                <a:solidFill>
                  <a:srgbClr val="2A2522"/>
                </a:solidFill>
                <a:latin typeface="Arial"/>
                <a:cs typeface="Arial"/>
              </a:rPr>
              <a:t>in</a:t>
            </a:r>
            <a:r>
              <a:rPr sz="1500" spc="40" dirty="0">
                <a:solidFill>
                  <a:srgbClr val="2A2522"/>
                </a:solidFill>
                <a:latin typeface="Arial"/>
                <a:cs typeface="Arial"/>
              </a:rPr>
              <a:t> </a:t>
            </a:r>
            <a:r>
              <a:rPr sz="1500" dirty="0">
                <a:solidFill>
                  <a:srgbClr val="2A2522"/>
                </a:solidFill>
                <a:latin typeface="Arial"/>
                <a:cs typeface="Arial"/>
              </a:rPr>
              <a:t>allen</a:t>
            </a:r>
            <a:r>
              <a:rPr sz="1500" spc="50" dirty="0">
                <a:solidFill>
                  <a:srgbClr val="2A2522"/>
                </a:solidFill>
                <a:latin typeface="Arial"/>
                <a:cs typeface="Arial"/>
              </a:rPr>
              <a:t> </a:t>
            </a:r>
            <a:r>
              <a:rPr sz="1500" dirty="0">
                <a:solidFill>
                  <a:srgbClr val="2A2522"/>
                </a:solidFill>
                <a:latin typeface="Arial"/>
                <a:cs typeface="Arial"/>
              </a:rPr>
              <a:t>Fächern</a:t>
            </a:r>
            <a:r>
              <a:rPr sz="1500" spc="25" dirty="0">
                <a:solidFill>
                  <a:srgbClr val="2A2522"/>
                </a:solidFill>
                <a:latin typeface="Arial"/>
                <a:cs typeface="Arial"/>
              </a:rPr>
              <a:t> </a:t>
            </a:r>
            <a:r>
              <a:rPr sz="1500" dirty="0">
                <a:solidFill>
                  <a:srgbClr val="2A2522"/>
                </a:solidFill>
                <a:latin typeface="Arial"/>
                <a:cs typeface="Arial"/>
              </a:rPr>
              <a:t>auf</a:t>
            </a:r>
            <a:r>
              <a:rPr sz="1500" spc="35" dirty="0">
                <a:solidFill>
                  <a:srgbClr val="2A2522"/>
                </a:solidFill>
                <a:latin typeface="Arial"/>
                <a:cs typeface="Arial"/>
              </a:rPr>
              <a:t> </a:t>
            </a:r>
            <a:r>
              <a:rPr sz="1500" dirty="0">
                <a:solidFill>
                  <a:srgbClr val="2A2522"/>
                </a:solidFill>
                <a:latin typeface="Arial"/>
                <a:cs typeface="Arial"/>
              </a:rPr>
              <a:t>Niveau</a:t>
            </a:r>
            <a:r>
              <a:rPr sz="1500" spc="55" dirty="0">
                <a:solidFill>
                  <a:srgbClr val="2A2522"/>
                </a:solidFill>
                <a:latin typeface="Arial"/>
                <a:cs typeface="Arial"/>
              </a:rPr>
              <a:t> </a:t>
            </a:r>
            <a:r>
              <a:rPr sz="1500" dirty="0">
                <a:solidFill>
                  <a:srgbClr val="2A2522"/>
                </a:solidFill>
                <a:latin typeface="Arial"/>
                <a:cs typeface="Arial"/>
              </a:rPr>
              <a:t>M</a:t>
            </a:r>
            <a:r>
              <a:rPr sz="1500" spc="60" dirty="0">
                <a:solidFill>
                  <a:srgbClr val="2A2522"/>
                </a:solidFill>
                <a:latin typeface="Arial"/>
                <a:cs typeface="Arial"/>
              </a:rPr>
              <a:t> </a:t>
            </a:r>
            <a:r>
              <a:rPr sz="1500" dirty="0">
                <a:solidFill>
                  <a:srgbClr val="2A2522"/>
                </a:solidFill>
                <a:latin typeface="Arial"/>
                <a:cs typeface="Arial"/>
              </a:rPr>
              <a:t>(Realschulabschluss)</a:t>
            </a:r>
            <a:r>
              <a:rPr sz="1500" spc="50" dirty="0">
                <a:solidFill>
                  <a:srgbClr val="2A2522"/>
                </a:solidFill>
                <a:latin typeface="Arial"/>
                <a:cs typeface="Arial"/>
              </a:rPr>
              <a:t> </a:t>
            </a:r>
            <a:r>
              <a:rPr sz="1500" spc="-20" dirty="0">
                <a:solidFill>
                  <a:srgbClr val="2A2522"/>
                </a:solidFill>
                <a:latin typeface="Arial"/>
                <a:cs typeface="Arial"/>
              </a:rPr>
              <a:t>oder</a:t>
            </a:r>
            <a:endParaRPr sz="1500">
              <a:latin typeface="Arial"/>
              <a:cs typeface="Arial"/>
            </a:endParaRPr>
          </a:p>
          <a:p>
            <a:pPr marL="12700" marR="3098165">
              <a:lnSpc>
                <a:spcPct val="100000"/>
              </a:lnSpc>
            </a:pPr>
            <a:r>
              <a:rPr sz="1500" dirty="0">
                <a:solidFill>
                  <a:srgbClr val="2A2522"/>
                </a:solidFill>
                <a:latin typeface="Arial"/>
                <a:cs typeface="Arial"/>
              </a:rPr>
              <a:t>Niveau</a:t>
            </a:r>
            <a:r>
              <a:rPr sz="1500" spc="40" dirty="0">
                <a:solidFill>
                  <a:srgbClr val="2A2522"/>
                </a:solidFill>
                <a:latin typeface="Arial"/>
                <a:cs typeface="Arial"/>
              </a:rPr>
              <a:t> </a:t>
            </a:r>
            <a:r>
              <a:rPr sz="1500" spc="10" dirty="0">
                <a:solidFill>
                  <a:srgbClr val="2A2522"/>
                </a:solidFill>
                <a:latin typeface="Arial"/>
                <a:cs typeface="Arial"/>
              </a:rPr>
              <a:t>G</a:t>
            </a:r>
            <a:r>
              <a:rPr sz="1500" spc="25" dirty="0">
                <a:solidFill>
                  <a:srgbClr val="2A2522"/>
                </a:solidFill>
                <a:latin typeface="Arial"/>
                <a:cs typeface="Arial"/>
              </a:rPr>
              <a:t> </a:t>
            </a:r>
            <a:r>
              <a:rPr sz="1500" spc="10" dirty="0">
                <a:solidFill>
                  <a:srgbClr val="2A2522"/>
                </a:solidFill>
                <a:latin typeface="Arial"/>
                <a:cs typeface="Arial"/>
              </a:rPr>
              <a:t>(Hauptschulabschluss),</a:t>
            </a:r>
            <a:r>
              <a:rPr sz="1500" spc="35" dirty="0">
                <a:solidFill>
                  <a:srgbClr val="2A2522"/>
                </a:solidFill>
                <a:latin typeface="Arial"/>
                <a:cs typeface="Arial"/>
              </a:rPr>
              <a:t> </a:t>
            </a:r>
            <a:r>
              <a:rPr sz="1500" spc="10" dirty="0">
                <a:solidFill>
                  <a:srgbClr val="2A2522"/>
                </a:solidFill>
                <a:latin typeface="Arial"/>
                <a:cs typeface="Arial"/>
              </a:rPr>
              <a:t>Wechsel</a:t>
            </a:r>
            <a:r>
              <a:rPr sz="1500" spc="25" dirty="0">
                <a:solidFill>
                  <a:srgbClr val="2A2522"/>
                </a:solidFill>
                <a:latin typeface="Arial"/>
                <a:cs typeface="Arial"/>
              </a:rPr>
              <a:t> </a:t>
            </a:r>
            <a:r>
              <a:rPr sz="1500" spc="10" dirty="0">
                <a:solidFill>
                  <a:srgbClr val="2A2522"/>
                </a:solidFill>
                <a:latin typeface="Arial"/>
                <a:cs typeface="Arial"/>
              </a:rPr>
              <a:t>sind</a:t>
            </a:r>
            <a:r>
              <a:rPr sz="1500" spc="35" dirty="0">
                <a:solidFill>
                  <a:srgbClr val="2A2522"/>
                </a:solidFill>
                <a:latin typeface="Arial"/>
                <a:cs typeface="Arial"/>
              </a:rPr>
              <a:t> </a:t>
            </a:r>
            <a:r>
              <a:rPr sz="1500" spc="-10" dirty="0">
                <a:solidFill>
                  <a:srgbClr val="2A2522"/>
                </a:solidFill>
                <a:latin typeface="Arial"/>
                <a:cs typeface="Arial"/>
              </a:rPr>
              <a:t>möglich </a:t>
            </a:r>
            <a:r>
              <a:rPr sz="1500" dirty="0">
                <a:solidFill>
                  <a:srgbClr val="2A2522"/>
                </a:solidFill>
                <a:latin typeface="Arial"/>
                <a:cs typeface="Arial"/>
              </a:rPr>
              <a:t>Rückmeldungen</a:t>
            </a:r>
            <a:r>
              <a:rPr sz="1500" spc="25" dirty="0">
                <a:solidFill>
                  <a:srgbClr val="2A2522"/>
                </a:solidFill>
                <a:latin typeface="Arial"/>
                <a:cs typeface="Arial"/>
              </a:rPr>
              <a:t> </a:t>
            </a:r>
            <a:r>
              <a:rPr sz="1500" dirty="0">
                <a:solidFill>
                  <a:srgbClr val="2A2522"/>
                </a:solidFill>
                <a:latin typeface="Arial"/>
                <a:cs typeface="Arial"/>
              </a:rPr>
              <a:t>zu</a:t>
            </a:r>
            <a:r>
              <a:rPr sz="1500" spc="45" dirty="0">
                <a:solidFill>
                  <a:srgbClr val="2A2522"/>
                </a:solidFill>
                <a:latin typeface="Arial"/>
                <a:cs typeface="Arial"/>
              </a:rPr>
              <a:t> </a:t>
            </a:r>
            <a:r>
              <a:rPr sz="1500" dirty="0">
                <a:solidFill>
                  <a:srgbClr val="2A2522"/>
                </a:solidFill>
                <a:latin typeface="Arial"/>
                <a:cs typeface="Arial"/>
              </a:rPr>
              <a:t>Leistungen</a:t>
            </a:r>
            <a:r>
              <a:rPr sz="1500" spc="40" dirty="0">
                <a:solidFill>
                  <a:srgbClr val="2A2522"/>
                </a:solidFill>
                <a:latin typeface="Arial"/>
                <a:cs typeface="Arial"/>
              </a:rPr>
              <a:t> </a:t>
            </a:r>
            <a:r>
              <a:rPr sz="1500" dirty="0">
                <a:solidFill>
                  <a:srgbClr val="2A2522"/>
                </a:solidFill>
                <a:latin typeface="Arial"/>
                <a:cs typeface="Arial"/>
              </a:rPr>
              <a:t>in</a:t>
            </a:r>
            <a:r>
              <a:rPr sz="1500" spc="40" dirty="0">
                <a:solidFill>
                  <a:srgbClr val="2A2522"/>
                </a:solidFill>
                <a:latin typeface="Arial"/>
                <a:cs typeface="Arial"/>
              </a:rPr>
              <a:t> </a:t>
            </a:r>
            <a:r>
              <a:rPr sz="1500" dirty="0">
                <a:solidFill>
                  <a:srgbClr val="2A2522"/>
                </a:solidFill>
                <a:latin typeface="Arial"/>
                <a:cs typeface="Arial"/>
              </a:rPr>
              <a:t>Form</a:t>
            </a:r>
            <a:r>
              <a:rPr sz="1500" spc="45" dirty="0">
                <a:solidFill>
                  <a:srgbClr val="2A2522"/>
                </a:solidFill>
                <a:latin typeface="Arial"/>
                <a:cs typeface="Arial"/>
              </a:rPr>
              <a:t> </a:t>
            </a:r>
            <a:r>
              <a:rPr sz="1500" dirty="0">
                <a:solidFill>
                  <a:srgbClr val="2A2522"/>
                </a:solidFill>
                <a:latin typeface="Arial"/>
                <a:cs typeface="Arial"/>
              </a:rPr>
              <a:t>von</a:t>
            </a:r>
            <a:r>
              <a:rPr sz="1500" spc="55" dirty="0">
                <a:solidFill>
                  <a:srgbClr val="2A2522"/>
                </a:solidFill>
                <a:latin typeface="Arial"/>
                <a:cs typeface="Arial"/>
              </a:rPr>
              <a:t> </a:t>
            </a:r>
            <a:r>
              <a:rPr sz="1500" spc="-10" dirty="0">
                <a:solidFill>
                  <a:srgbClr val="2A2522"/>
                </a:solidFill>
                <a:latin typeface="Arial"/>
                <a:cs typeface="Arial"/>
              </a:rPr>
              <a:t>Noten</a:t>
            </a:r>
            <a:endParaRPr sz="1500">
              <a:latin typeface="Arial"/>
              <a:cs typeface="Arial"/>
            </a:endParaRPr>
          </a:p>
        </p:txBody>
      </p:sp>
      <p:sp>
        <p:nvSpPr>
          <p:cNvPr id="18" name="object 18"/>
          <p:cNvSpPr txBox="1"/>
          <p:nvPr/>
        </p:nvSpPr>
        <p:spPr>
          <a:xfrm>
            <a:off x="3275457" y="3489705"/>
            <a:ext cx="92710" cy="254000"/>
          </a:xfrm>
          <a:prstGeom prst="rect">
            <a:avLst/>
          </a:prstGeom>
        </p:spPr>
        <p:txBody>
          <a:bodyPr vert="horz" wrap="square" lIns="0" tIns="12700" rIns="0" bIns="0" rtlCol="0">
            <a:spAutoFit/>
          </a:bodyPr>
          <a:lstStyle/>
          <a:p>
            <a:pPr marL="12700">
              <a:lnSpc>
                <a:spcPct val="100000"/>
              </a:lnSpc>
              <a:spcBef>
                <a:spcPts val="100"/>
              </a:spcBef>
            </a:pPr>
            <a:r>
              <a:rPr sz="1500" spc="-50" dirty="0">
                <a:solidFill>
                  <a:srgbClr val="2A2522"/>
                </a:solidFill>
                <a:latin typeface="Arial"/>
                <a:cs typeface="Arial"/>
              </a:rPr>
              <a:t>•</a:t>
            </a:r>
            <a:endParaRPr sz="1500">
              <a:latin typeface="Arial"/>
              <a:cs typeface="Arial"/>
            </a:endParaRPr>
          </a:p>
        </p:txBody>
      </p:sp>
      <p:sp>
        <p:nvSpPr>
          <p:cNvPr id="19" name="object 19"/>
          <p:cNvSpPr txBox="1"/>
          <p:nvPr/>
        </p:nvSpPr>
        <p:spPr>
          <a:xfrm>
            <a:off x="3288157" y="3946601"/>
            <a:ext cx="80010" cy="254635"/>
          </a:xfrm>
          <a:prstGeom prst="rect">
            <a:avLst/>
          </a:prstGeom>
        </p:spPr>
        <p:txBody>
          <a:bodyPr vert="horz" wrap="square" lIns="0" tIns="12700" rIns="0" bIns="0" rtlCol="0">
            <a:spAutoFit/>
          </a:bodyPr>
          <a:lstStyle/>
          <a:p>
            <a:pPr>
              <a:lnSpc>
                <a:spcPct val="100000"/>
              </a:lnSpc>
              <a:spcBef>
                <a:spcPts val="100"/>
              </a:spcBef>
            </a:pPr>
            <a:r>
              <a:rPr sz="1500" spc="-50" dirty="0">
                <a:solidFill>
                  <a:srgbClr val="2A2522"/>
                </a:solidFill>
                <a:latin typeface="Arial"/>
                <a:cs typeface="Arial"/>
              </a:rPr>
              <a:t>•</a:t>
            </a:r>
            <a:endParaRPr sz="1500">
              <a:latin typeface="Arial"/>
              <a:cs typeface="Arial"/>
            </a:endParaRPr>
          </a:p>
        </p:txBody>
      </p:sp>
      <p:sp>
        <p:nvSpPr>
          <p:cNvPr id="20" name="object 20"/>
          <p:cNvSpPr txBox="1"/>
          <p:nvPr/>
        </p:nvSpPr>
        <p:spPr>
          <a:xfrm>
            <a:off x="3574669" y="3995369"/>
            <a:ext cx="6229350" cy="254635"/>
          </a:xfrm>
          <a:prstGeom prst="rect">
            <a:avLst/>
          </a:prstGeom>
        </p:spPr>
        <p:txBody>
          <a:bodyPr vert="horz" wrap="square" lIns="0" tIns="12700" rIns="0" bIns="0" rtlCol="0">
            <a:spAutoFit/>
          </a:bodyPr>
          <a:lstStyle/>
          <a:p>
            <a:pPr>
              <a:lnSpc>
                <a:spcPct val="100000"/>
              </a:lnSpc>
              <a:spcBef>
                <a:spcPts val="100"/>
              </a:spcBef>
            </a:pPr>
            <a:r>
              <a:rPr sz="1500" dirty="0">
                <a:solidFill>
                  <a:srgbClr val="2A2522"/>
                </a:solidFill>
                <a:latin typeface="Arial"/>
                <a:cs typeface="Arial"/>
              </a:rPr>
              <a:t>Französisch oder</a:t>
            </a:r>
            <a:r>
              <a:rPr sz="1500" spc="-5" dirty="0">
                <a:solidFill>
                  <a:srgbClr val="2A2522"/>
                </a:solidFill>
                <a:latin typeface="Arial"/>
                <a:cs typeface="Arial"/>
              </a:rPr>
              <a:t> </a:t>
            </a:r>
            <a:r>
              <a:rPr sz="1500" dirty="0">
                <a:solidFill>
                  <a:srgbClr val="2A2522"/>
                </a:solidFill>
                <a:latin typeface="Arial"/>
                <a:cs typeface="Arial"/>
              </a:rPr>
              <a:t>Technik</a:t>
            </a:r>
            <a:r>
              <a:rPr sz="1500" spc="-5" dirty="0">
                <a:solidFill>
                  <a:srgbClr val="2A2522"/>
                </a:solidFill>
                <a:latin typeface="Arial"/>
                <a:cs typeface="Arial"/>
              </a:rPr>
              <a:t> </a:t>
            </a:r>
            <a:r>
              <a:rPr sz="1500" dirty="0">
                <a:solidFill>
                  <a:srgbClr val="2A2522"/>
                </a:solidFill>
                <a:latin typeface="Arial"/>
                <a:cs typeface="Arial"/>
              </a:rPr>
              <a:t>oder</a:t>
            </a:r>
            <a:r>
              <a:rPr sz="1500" spc="5" dirty="0">
                <a:solidFill>
                  <a:srgbClr val="2A2522"/>
                </a:solidFill>
                <a:latin typeface="Arial"/>
                <a:cs typeface="Arial"/>
              </a:rPr>
              <a:t> </a:t>
            </a:r>
            <a:r>
              <a:rPr sz="1500" spc="45" dirty="0">
                <a:solidFill>
                  <a:srgbClr val="2A2522"/>
                </a:solidFill>
                <a:latin typeface="Arial"/>
                <a:cs typeface="Arial"/>
              </a:rPr>
              <a:t>Alltagskultur,</a:t>
            </a:r>
            <a:r>
              <a:rPr sz="1500" spc="15" dirty="0">
                <a:solidFill>
                  <a:srgbClr val="2A2522"/>
                </a:solidFill>
                <a:latin typeface="Arial"/>
                <a:cs typeface="Arial"/>
              </a:rPr>
              <a:t> </a:t>
            </a:r>
            <a:r>
              <a:rPr sz="1500" dirty="0">
                <a:solidFill>
                  <a:srgbClr val="2A2522"/>
                </a:solidFill>
                <a:latin typeface="Arial"/>
                <a:cs typeface="Arial"/>
              </a:rPr>
              <a:t>Ernährung,</a:t>
            </a:r>
            <a:r>
              <a:rPr sz="1500" spc="5" dirty="0">
                <a:solidFill>
                  <a:srgbClr val="2A2522"/>
                </a:solidFill>
                <a:latin typeface="Arial"/>
                <a:cs typeface="Arial"/>
              </a:rPr>
              <a:t> </a:t>
            </a:r>
            <a:r>
              <a:rPr sz="1500" dirty="0">
                <a:solidFill>
                  <a:srgbClr val="2A2522"/>
                </a:solidFill>
                <a:latin typeface="Arial"/>
                <a:cs typeface="Arial"/>
              </a:rPr>
              <a:t>Soziales</a:t>
            </a:r>
            <a:r>
              <a:rPr sz="1500" spc="-5" dirty="0">
                <a:solidFill>
                  <a:srgbClr val="2A2522"/>
                </a:solidFill>
                <a:latin typeface="Arial"/>
                <a:cs typeface="Arial"/>
              </a:rPr>
              <a:t> </a:t>
            </a:r>
            <a:r>
              <a:rPr sz="1500" spc="-10" dirty="0">
                <a:solidFill>
                  <a:srgbClr val="2A2522"/>
                </a:solidFill>
                <a:latin typeface="Arial"/>
                <a:cs typeface="Arial"/>
              </a:rPr>
              <a:t>(AES)</a:t>
            </a:r>
            <a:endParaRPr sz="1500">
              <a:latin typeface="Arial"/>
              <a:cs typeface="Arial"/>
            </a:endParaRPr>
          </a:p>
        </p:txBody>
      </p:sp>
      <p:sp>
        <p:nvSpPr>
          <p:cNvPr id="21" name="object 21"/>
          <p:cNvSpPr txBox="1"/>
          <p:nvPr/>
        </p:nvSpPr>
        <p:spPr>
          <a:xfrm>
            <a:off x="3275457" y="4328286"/>
            <a:ext cx="92710" cy="482600"/>
          </a:xfrm>
          <a:prstGeom prst="rect">
            <a:avLst/>
          </a:prstGeom>
        </p:spPr>
        <p:txBody>
          <a:bodyPr vert="horz" wrap="square" lIns="0" tIns="12700" rIns="0" bIns="0" rtlCol="0">
            <a:spAutoFit/>
          </a:bodyPr>
          <a:lstStyle/>
          <a:p>
            <a:pPr marL="12700">
              <a:lnSpc>
                <a:spcPct val="100000"/>
              </a:lnSpc>
              <a:spcBef>
                <a:spcPts val="100"/>
              </a:spcBef>
            </a:pPr>
            <a:r>
              <a:rPr sz="1500" spc="-50" dirty="0">
                <a:solidFill>
                  <a:srgbClr val="2A2522"/>
                </a:solidFill>
                <a:latin typeface="Arial"/>
                <a:cs typeface="Arial"/>
              </a:rPr>
              <a:t>•</a:t>
            </a:r>
            <a:endParaRPr sz="1500">
              <a:latin typeface="Arial"/>
              <a:cs typeface="Arial"/>
            </a:endParaRPr>
          </a:p>
          <a:p>
            <a:pPr marL="12700">
              <a:lnSpc>
                <a:spcPct val="100000"/>
              </a:lnSpc>
            </a:pPr>
            <a:r>
              <a:rPr sz="1500" spc="-50" dirty="0">
                <a:solidFill>
                  <a:srgbClr val="2A2522"/>
                </a:solidFill>
                <a:latin typeface="Arial"/>
                <a:cs typeface="Arial"/>
              </a:rPr>
              <a:t>•</a:t>
            </a:r>
            <a:endParaRPr sz="1500">
              <a:latin typeface="Arial"/>
              <a:cs typeface="Arial"/>
            </a:endParaRPr>
          </a:p>
        </p:txBody>
      </p:sp>
      <p:sp>
        <p:nvSpPr>
          <p:cNvPr id="22" name="object 22"/>
          <p:cNvSpPr txBox="1"/>
          <p:nvPr/>
        </p:nvSpPr>
        <p:spPr>
          <a:xfrm>
            <a:off x="3561969" y="4377054"/>
            <a:ext cx="5443220" cy="482600"/>
          </a:xfrm>
          <a:prstGeom prst="rect">
            <a:avLst/>
          </a:prstGeom>
        </p:spPr>
        <p:txBody>
          <a:bodyPr vert="horz" wrap="square" lIns="0" tIns="12700" rIns="0" bIns="0" rtlCol="0">
            <a:spAutoFit/>
          </a:bodyPr>
          <a:lstStyle/>
          <a:p>
            <a:pPr marL="12700" marR="5080">
              <a:lnSpc>
                <a:spcPct val="100000"/>
              </a:lnSpc>
              <a:spcBef>
                <a:spcPts val="100"/>
              </a:spcBef>
            </a:pPr>
            <a:r>
              <a:rPr sz="1500" dirty="0">
                <a:solidFill>
                  <a:srgbClr val="2A2522"/>
                </a:solidFill>
                <a:latin typeface="Arial"/>
                <a:cs typeface="Arial"/>
              </a:rPr>
              <a:t>Vorrangiges</a:t>
            </a:r>
            <a:r>
              <a:rPr sz="1500" spc="70" dirty="0">
                <a:solidFill>
                  <a:srgbClr val="2A2522"/>
                </a:solidFill>
                <a:latin typeface="Arial"/>
                <a:cs typeface="Arial"/>
              </a:rPr>
              <a:t> </a:t>
            </a:r>
            <a:r>
              <a:rPr sz="1500" dirty="0">
                <a:solidFill>
                  <a:srgbClr val="2A2522"/>
                </a:solidFill>
                <a:latin typeface="Arial"/>
                <a:cs typeface="Arial"/>
              </a:rPr>
              <a:t>Ziel</a:t>
            </a:r>
            <a:r>
              <a:rPr sz="1500" spc="110" dirty="0">
                <a:solidFill>
                  <a:srgbClr val="2A2522"/>
                </a:solidFill>
                <a:latin typeface="Arial"/>
                <a:cs typeface="Arial"/>
              </a:rPr>
              <a:t> </a:t>
            </a:r>
            <a:r>
              <a:rPr sz="1500" dirty="0">
                <a:solidFill>
                  <a:srgbClr val="2A2522"/>
                </a:solidFill>
                <a:latin typeface="Arial"/>
                <a:cs typeface="Arial"/>
              </a:rPr>
              <a:t>ist</a:t>
            </a:r>
            <a:r>
              <a:rPr sz="1500" spc="114" dirty="0">
                <a:solidFill>
                  <a:srgbClr val="2A2522"/>
                </a:solidFill>
                <a:latin typeface="Arial"/>
                <a:cs typeface="Arial"/>
              </a:rPr>
              <a:t> </a:t>
            </a:r>
            <a:r>
              <a:rPr sz="1500" dirty="0">
                <a:solidFill>
                  <a:srgbClr val="2A2522"/>
                </a:solidFill>
                <a:latin typeface="Arial"/>
                <a:cs typeface="Arial"/>
              </a:rPr>
              <a:t>der</a:t>
            </a:r>
            <a:r>
              <a:rPr sz="1500" spc="80" dirty="0">
                <a:solidFill>
                  <a:srgbClr val="2A2522"/>
                </a:solidFill>
                <a:latin typeface="Arial"/>
                <a:cs typeface="Arial"/>
              </a:rPr>
              <a:t> </a:t>
            </a:r>
            <a:r>
              <a:rPr sz="1500" dirty="0">
                <a:solidFill>
                  <a:srgbClr val="2A2522"/>
                </a:solidFill>
                <a:latin typeface="Arial"/>
                <a:cs typeface="Arial"/>
              </a:rPr>
              <a:t>Realschulabschluss</a:t>
            </a:r>
            <a:r>
              <a:rPr sz="1500" spc="125" dirty="0">
                <a:solidFill>
                  <a:srgbClr val="2A2522"/>
                </a:solidFill>
                <a:latin typeface="Arial"/>
                <a:cs typeface="Arial"/>
              </a:rPr>
              <a:t> </a:t>
            </a:r>
            <a:r>
              <a:rPr sz="1500" dirty="0">
                <a:solidFill>
                  <a:srgbClr val="2A2522"/>
                </a:solidFill>
                <a:latin typeface="Arial"/>
                <a:cs typeface="Arial"/>
              </a:rPr>
              <a:t>in</a:t>
            </a:r>
            <a:r>
              <a:rPr sz="1500" spc="100" dirty="0">
                <a:solidFill>
                  <a:srgbClr val="2A2522"/>
                </a:solidFill>
                <a:latin typeface="Arial"/>
                <a:cs typeface="Arial"/>
              </a:rPr>
              <a:t> </a:t>
            </a:r>
            <a:r>
              <a:rPr sz="1500" dirty="0">
                <a:solidFill>
                  <a:srgbClr val="2A2522"/>
                </a:solidFill>
                <a:latin typeface="Arial"/>
                <a:cs typeface="Arial"/>
              </a:rPr>
              <a:t>Klassenstufe</a:t>
            </a:r>
            <a:r>
              <a:rPr sz="1500" spc="95" dirty="0">
                <a:solidFill>
                  <a:srgbClr val="2A2522"/>
                </a:solidFill>
                <a:latin typeface="Arial"/>
                <a:cs typeface="Arial"/>
              </a:rPr>
              <a:t> </a:t>
            </a:r>
            <a:r>
              <a:rPr sz="1500" spc="-25" dirty="0">
                <a:solidFill>
                  <a:srgbClr val="2A2522"/>
                </a:solidFill>
                <a:latin typeface="Arial"/>
                <a:cs typeface="Arial"/>
              </a:rPr>
              <a:t>10 </a:t>
            </a:r>
            <a:r>
              <a:rPr sz="1500" spc="10" dirty="0">
                <a:solidFill>
                  <a:srgbClr val="2A2522"/>
                </a:solidFill>
                <a:latin typeface="Arial"/>
                <a:cs typeface="Arial"/>
              </a:rPr>
              <a:t>Hauptschulabschluss</a:t>
            </a:r>
            <a:r>
              <a:rPr sz="1500" spc="80" dirty="0">
                <a:solidFill>
                  <a:srgbClr val="2A2522"/>
                </a:solidFill>
                <a:latin typeface="Arial"/>
                <a:cs typeface="Arial"/>
              </a:rPr>
              <a:t> </a:t>
            </a:r>
            <a:r>
              <a:rPr sz="1500" spc="10" dirty="0">
                <a:solidFill>
                  <a:srgbClr val="2A2522"/>
                </a:solidFill>
                <a:latin typeface="Arial"/>
                <a:cs typeface="Arial"/>
              </a:rPr>
              <a:t>in</a:t>
            </a:r>
            <a:r>
              <a:rPr sz="1500" spc="70" dirty="0">
                <a:solidFill>
                  <a:srgbClr val="2A2522"/>
                </a:solidFill>
                <a:latin typeface="Arial"/>
                <a:cs typeface="Arial"/>
              </a:rPr>
              <a:t> </a:t>
            </a:r>
            <a:r>
              <a:rPr sz="1500" spc="10" dirty="0">
                <a:solidFill>
                  <a:srgbClr val="2A2522"/>
                </a:solidFill>
                <a:latin typeface="Arial"/>
                <a:cs typeface="Arial"/>
              </a:rPr>
              <a:t>Klassenstufe</a:t>
            </a:r>
            <a:r>
              <a:rPr sz="1500" spc="95" dirty="0">
                <a:solidFill>
                  <a:srgbClr val="2A2522"/>
                </a:solidFill>
                <a:latin typeface="Arial"/>
                <a:cs typeface="Arial"/>
              </a:rPr>
              <a:t> </a:t>
            </a:r>
            <a:r>
              <a:rPr sz="1500" spc="-60" dirty="0">
                <a:solidFill>
                  <a:srgbClr val="2A2522"/>
                </a:solidFill>
                <a:latin typeface="Arial"/>
                <a:cs typeface="Arial"/>
              </a:rPr>
              <a:t>9</a:t>
            </a:r>
            <a:endParaRPr sz="1500">
              <a:latin typeface="Arial"/>
              <a:cs typeface="Arial"/>
            </a:endParaRPr>
          </a:p>
        </p:txBody>
      </p:sp>
      <p:sp>
        <p:nvSpPr>
          <p:cNvPr id="23" name="object 23"/>
          <p:cNvSpPr txBox="1"/>
          <p:nvPr/>
        </p:nvSpPr>
        <p:spPr>
          <a:xfrm>
            <a:off x="3275457" y="4937886"/>
            <a:ext cx="92710" cy="711835"/>
          </a:xfrm>
          <a:prstGeom prst="rect">
            <a:avLst/>
          </a:prstGeom>
        </p:spPr>
        <p:txBody>
          <a:bodyPr vert="horz" wrap="square" lIns="0" tIns="12700" rIns="0" bIns="0" rtlCol="0">
            <a:spAutoFit/>
          </a:bodyPr>
          <a:lstStyle/>
          <a:p>
            <a:pPr marL="12700">
              <a:lnSpc>
                <a:spcPct val="100000"/>
              </a:lnSpc>
              <a:spcBef>
                <a:spcPts val="100"/>
              </a:spcBef>
            </a:pPr>
            <a:r>
              <a:rPr sz="1500" spc="-50" dirty="0">
                <a:solidFill>
                  <a:srgbClr val="2A2522"/>
                </a:solidFill>
                <a:latin typeface="Arial"/>
                <a:cs typeface="Arial"/>
              </a:rPr>
              <a:t>•</a:t>
            </a:r>
            <a:endParaRPr sz="1500">
              <a:latin typeface="Arial"/>
              <a:cs typeface="Arial"/>
            </a:endParaRPr>
          </a:p>
          <a:p>
            <a:pPr marL="12700">
              <a:lnSpc>
                <a:spcPct val="100000"/>
              </a:lnSpc>
            </a:pPr>
            <a:r>
              <a:rPr sz="1500" spc="-50" dirty="0">
                <a:solidFill>
                  <a:srgbClr val="2A2522"/>
                </a:solidFill>
                <a:latin typeface="Arial"/>
                <a:cs typeface="Arial"/>
              </a:rPr>
              <a:t>•</a:t>
            </a:r>
            <a:endParaRPr sz="1500">
              <a:latin typeface="Arial"/>
              <a:cs typeface="Arial"/>
            </a:endParaRPr>
          </a:p>
          <a:p>
            <a:pPr marL="12700">
              <a:lnSpc>
                <a:spcPct val="100000"/>
              </a:lnSpc>
            </a:pPr>
            <a:r>
              <a:rPr sz="1500" spc="-50" dirty="0">
                <a:solidFill>
                  <a:srgbClr val="2A2522"/>
                </a:solidFill>
                <a:latin typeface="Arial"/>
                <a:cs typeface="Arial"/>
              </a:rPr>
              <a:t>•</a:t>
            </a:r>
            <a:endParaRPr sz="1500">
              <a:latin typeface="Arial"/>
              <a:cs typeface="Arial"/>
            </a:endParaRPr>
          </a:p>
        </p:txBody>
      </p:sp>
      <p:sp>
        <p:nvSpPr>
          <p:cNvPr id="24" name="object 24"/>
          <p:cNvSpPr txBox="1"/>
          <p:nvPr/>
        </p:nvSpPr>
        <p:spPr>
          <a:xfrm>
            <a:off x="3561969" y="4986654"/>
            <a:ext cx="6128385" cy="940435"/>
          </a:xfrm>
          <a:prstGeom prst="rect">
            <a:avLst/>
          </a:prstGeom>
        </p:spPr>
        <p:txBody>
          <a:bodyPr vert="horz" wrap="square" lIns="0" tIns="12700" rIns="0" bIns="0" rtlCol="0">
            <a:spAutoFit/>
          </a:bodyPr>
          <a:lstStyle/>
          <a:p>
            <a:pPr marL="12700">
              <a:lnSpc>
                <a:spcPct val="100000"/>
              </a:lnSpc>
              <a:spcBef>
                <a:spcPts val="100"/>
              </a:spcBef>
            </a:pPr>
            <a:r>
              <a:rPr sz="1500" dirty="0">
                <a:solidFill>
                  <a:srgbClr val="2A2522"/>
                </a:solidFill>
                <a:latin typeface="Arial"/>
                <a:cs typeface="Arial"/>
              </a:rPr>
              <a:t>Berufliche</a:t>
            </a:r>
            <a:r>
              <a:rPr sz="1500" spc="200" dirty="0">
                <a:solidFill>
                  <a:srgbClr val="2A2522"/>
                </a:solidFill>
                <a:latin typeface="Arial"/>
                <a:cs typeface="Arial"/>
              </a:rPr>
              <a:t> </a:t>
            </a:r>
            <a:r>
              <a:rPr sz="1500" spc="-10" dirty="0">
                <a:solidFill>
                  <a:srgbClr val="2A2522"/>
                </a:solidFill>
                <a:latin typeface="Arial"/>
                <a:cs typeface="Arial"/>
              </a:rPr>
              <a:t>Ausbildung</a:t>
            </a:r>
            <a:endParaRPr sz="1500">
              <a:latin typeface="Arial"/>
              <a:cs typeface="Arial"/>
            </a:endParaRPr>
          </a:p>
          <a:p>
            <a:pPr marL="12700">
              <a:lnSpc>
                <a:spcPct val="100000"/>
              </a:lnSpc>
            </a:pPr>
            <a:r>
              <a:rPr sz="1500" dirty="0">
                <a:solidFill>
                  <a:srgbClr val="2A2522"/>
                </a:solidFill>
                <a:latin typeface="Arial"/>
                <a:cs typeface="Arial"/>
              </a:rPr>
              <a:t>Übergang</a:t>
            </a:r>
            <a:r>
              <a:rPr sz="1500" spc="20" dirty="0">
                <a:solidFill>
                  <a:srgbClr val="2A2522"/>
                </a:solidFill>
                <a:latin typeface="Arial"/>
                <a:cs typeface="Arial"/>
              </a:rPr>
              <a:t> </a:t>
            </a:r>
            <a:r>
              <a:rPr sz="1500" dirty="0">
                <a:solidFill>
                  <a:srgbClr val="2A2522"/>
                </a:solidFill>
                <a:latin typeface="Arial"/>
                <a:cs typeface="Arial"/>
              </a:rPr>
              <a:t>in</a:t>
            </a:r>
            <a:r>
              <a:rPr sz="1500" spc="25" dirty="0">
                <a:solidFill>
                  <a:srgbClr val="2A2522"/>
                </a:solidFill>
                <a:latin typeface="Arial"/>
                <a:cs typeface="Arial"/>
              </a:rPr>
              <a:t> </a:t>
            </a:r>
            <a:r>
              <a:rPr sz="1500" dirty="0">
                <a:solidFill>
                  <a:srgbClr val="2A2522"/>
                </a:solidFill>
                <a:latin typeface="Arial"/>
                <a:cs typeface="Arial"/>
              </a:rPr>
              <a:t>ein</a:t>
            </a:r>
            <a:r>
              <a:rPr sz="1500" spc="30" dirty="0">
                <a:solidFill>
                  <a:srgbClr val="2A2522"/>
                </a:solidFill>
                <a:latin typeface="Arial"/>
                <a:cs typeface="Arial"/>
              </a:rPr>
              <a:t> </a:t>
            </a:r>
            <a:r>
              <a:rPr sz="1500" spc="-10" dirty="0">
                <a:solidFill>
                  <a:srgbClr val="2A2522"/>
                </a:solidFill>
                <a:latin typeface="Arial"/>
                <a:cs typeface="Arial"/>
              </a:rPr>
              <a:t>Berufskolleg</a:t>
            </a:r>
            <a:endParaRPr sz="1500">
              <a:latin typeface="Arial"/>
              <a:cs typeface="Arial"/>
            </a:endParaRPr>
          </a:p>
          <a:p>
            <a:pPr marL="12700" marR="5080">
              <a:lnSpc>
                <a:spcPct val="100000"/>
              </a:lnSpc>
            </a:pPr>
            <a:r>
              <a:rPr sz="1500" dirty="0">
                <a:solidFill>
                  <a:srgbClr val="2A2522"/>
                </a:solidFill>
                <a:latin typeface="Arial"/>
                <a:cs typeface="Arial"/>
              </a:rPr>
              <a:t>Übergang</a:t>
            </a:r>
            <a:r>
              <a:rPr sz="1500" spc="85" dirty="0">
                <a:solidFill>
                  <a:srgbClr val="2A2522"/>
                </a:solidFill>
                <a:latin typeface="Arial"/>
                <a:cs typeface="Arial"/>
              </a:rPr>
              <a:t> </a:t>
            </a:r>
            <a:r>
              <a:rPr sz="1500" dirty="0">
                <a:solidFill>
                  <a:srgbClr val="2A2522"/>
                </a:solidFill>
                <a:latin typeface="Arial"/>
                <a:cs typeface="Arial"/>
              </a:rPr>
              <a:t>in</a:t>
            </a:r>
            <a:r>
              <a:rPr sz="1500" spc="90" dirty="0">
                <a:solidFill>
                  <a:srgbClr val="2A2522"/>
                </a:solidFill>
                <a:latin typeface="Arial"/>
                <a:cs typeface="Arial"/>
              </a:rPr>
              <a:t> </a:t>
            </a:r>
            <a:r>
              <a:rPr sz="1500" dirty="0">
                <a:solidFill>
                  <a:srgbClr val="2A2522"/>
                </a:solidFill>
                <a:latin typeface="Arial"/>
                <a:cs typeface="Arial"/>
              </a:rPr>
              <a:t>die</a:t>
            </a:r>
            <a:r>
              <a:rPr sz="1500" spc="95" dirty="0">
                <a:solidFill>
                  <a:srgbClr val="2A2522"/>
                </a:solidFill>
                <a:latin typeface="Arial"/>
                <a:cs typeface="Arial"/>
              </a:rPr>
              <a:t> </a:t>
            </a:r>
            <a:r>
              <a:rPr sz="1500" dirty="0">
                <a:solidFill>
                  <a:srgbClr val="2A2522"/>
                </a:solidFill>
                <a:latin typeface="Arial"/>
                <a:cs typeface="Arial"/>
              </a:rPr>
              <a:t>gymnasiale</a:t>
            </a:r>
            <a:r>
              <a:rPr sz="1500" spc="105" dirty="0">
                <a:solidFill>
                  <a:srgbClr val="2A2522"/>
                </a:solidFill>
                <a:latin typeface="Arial"/>
                <a:cs typeface="Arial"/>
              </a:rPr>
              <a:t> </a:t>
            </a:r>
            <a:r>
              <a:rPr sz="1500" dirty="0">
                <a:solidFill>
                  <a:srgbClr val="2A2522"/>
                </a:solidFill>
                <a:latin typeface="Arial"/>
                <a:cs typeface="Arial"/>
              </a:rPr>
              <a:t>Oberstufe</a:t>
            </a:r>
            <a:r>
              <a:rPr sz="1500" spc="80" dirty="0">
                <a:solidFill>
                  <a:srgbClr val="2A2522"/>
                </a:solidFill>
                <a:latin typeface="Arial"/>
                <a:cs typeface="Arial"/>
              </a:rPr>
              <a:t> </a:t>
            </a:r>
            <a:r>
              <a:rPr sz="1500" dirty="0">
                <a:solidFill>
                  <a:srgbClr val="2A2522"/>
                </a:solidFill>
                <a:latin typeface="Arial"/>
                <a:cs typeface="Arial"/>
              </a:rPr>
              <a:t>eines</a:t>
            </a:r>
            <a:r>
              <a:rPr sz="1500" spc="90" dirty="0">
                <a:solidFill>
                  <a:srgbClr val="2A2522"/>
                </a:solidFill>
                <a:latin typeface="Arial"/>
                <a:cs typeface="Arial"/>
              </a:rPr>
              <a:t> </a:t>
            </a:r>
            <a:r>
              <a:rPr sz="1500" dirty="0">
                <a:solidFill>
                  <a:srgbClr val="2A2522"/>
                </a:solidFill>
                <a:latin typeface="Arial"/>
                <a:cs typeface="Arial"/>
              </a:rPr>
              <a:t>allgemein</a:t>
            </a:r>
            <a:r>
              <a:rPr sz="1500" spc="100" dirty="0">
                <a:solidFill>
                  <a:srgbClr val="2A2522"/>
                </a:solidFill>
                <a:latin typeface="Arial"/>
                <a:cs typeface="Arial"/>
              </a:rPr>
              <a:t> </a:t>
            </a:r>
            <a:r>
              <a:rPr sz="1500" dirty="0">
                <a:solidFill>
                  <a:srgbClr val="2A2522"/>
                </a:solidFill>
                <a:latin typeface="Arial"/>
                <a:cs typeface="Arial"/>
              </a:rPr>
              <a:t>bildenden</a:t>
            </a:r>
            <a:r>
              <a:rPr sz="1500" spc="100" dirty="0">
                <a:solidFill>
                  <a:srgbClr val="2A2522"/>
                </a:solidFill>
                <a:latin typeface="Arial"/>
                <a:cs typeface="Arial"/>
              </a:rPr>
              <a:t> </a:t>
            </a:r>
            <a:r>
              <a:rPr sz="1500" spc="-20" dirty="0">
                <a:solidFill>
                  <a:srgbClr val="2A2522"/>
                </a:solidFill>
                <a:latin typeface="Arial"/>
                <a:cs typeface="Arial"/>
              </a:rPr>
              <a:t>oder </a:t>
            </a:r>
            <a:r>
              <a:rPr sz="1500" dirty="0">
                <a:solidFill>
                  <a:srgbClr val="2A2522"/>
                </a:solidFill>
                <a:latin typeface="Arial"/>
                <a:cs typeface="Arial"/>
              </a:rPr>
              <a:t>Beruflichen</a:t>
            </a:r>
            <a:r>
              <a:rPr sz="1500" spc="50" dirty="0">
                <a:solidFill>
                  <a:srgbClr val="2A2522"/>
                </a:solidFill>
                <a:latin typeface="Arial"/>
                <a:cs typeface="Arial"/>
              </a:rPr>
              <a:t> </a:t>
            </a:r>
            <a:r>
              <a:rPr sz="1500" dirty="0">
                <a:solidFill>
                  <a:srgbClr val="2A2522"/>
                </a:solidFill>
                <a:latin typeface="Arial"/>
                <a:cs typeface="Arial"/>
              </a:rPr>
              <a:t>Gymnasiums</a:t>
            </a:r>
            <a:r>
              <a:rPr sz="1500" spc="85" dirty="0">
                <a:solidFill>
                  <a:srgbClr val="2A2522"/>
                </a:solidFill>
                <a:latin typeface="Arial"/>
                <a:cs typeface="Arial"/>
              </a:rPr>
              <a:t> </a:t>
            </a:r>
            <a:r>
              <a:rPr sz="1500" dirty="0">
                <a:solidFill>
                  <a:srgbClr val="2A2522"/>
                </a:solidFill>
                <a:latin typeface="Arial"/>
                <a:cs typeface="Arial"/>
              </a:rPr>
              <a:t>oder</a:t>
            </a:r>
            <a:r>
              <a:rPr sz="1500" spc="70" dirty="0">
                <a:solidFill>
                  <a:srgbClr val="2A2522"/>
                </a:solidFill>
                <a:latin typeface="Arial"/>
                <a:cs typeface="Arial"/>
              </a:rPr>
              <a:t> </a:t>
            </a:r>
            <a:r>
              <a:rPr sz="1500" dirty="0">
                <a:solidFill>
                  <a:srgbClr val="2A2522"/>
                </a:solidFill>
                <a:latin typeface="Arial"/>
                <a:cs typeface="Arial"/>
              </a:rPr>
              <a:t>einer</a:t>
            </a:r>
            <a:r>
              <a:rPr sz="1500" spc="55" dirty="0">
                <a:solidFill>
                  <a:srgbClr val="2A2522"/>
                </a:solidFill>
                <a:latin typeface="Arial"/>
                <a:cs typeface="Arial"/>
              </a:rPr>
              <a:t> </a:t>
            </a:r>
            <a:r>
              <a:rPr sz="1500" spc="-10" dirty="0">
                <a:solidFill>
                  <a:srgbClr val="2A2522"/>
                </a:solidFill>
                <a:latin typeface="Arial"/>
                <a:cs typeface="Arial"/>
              </a:rPr>
              <a:t>Gemeinschaftsschule</a:t>
            </a:r>
            <a:endParaRPr sz="1500">
              <a:latin typeface="Arial"/>
              <a:cs typeface="Arial"/>
            </a:endParaRPr>
          </a:p>
        </p:txBody>
      </p:sp>
      <p:pic>
        <p:nvPicPr>
          <p:cNvPr id="25" name="object 25"/>
          <p:cNvPicPr/>
          <p:nvPr/>
        </p:nvPicPr>
        <p:blipFill>
          <a:blip r:embed="rId2" cstate="print"/>
          <a:stretch>
            <a:fillRect/>
          </a:stretch>
        </p:blipFill>
        <p:spPr>
          <a:xfrm>
            <a:off x="767410" y="4932464"/>
            <a:ext cx="482752" cy="656780"/>
          </a:xfrm>
          <a:prstGeom prst="rect">
            <a:avLst/>
          </a:prstGeom>
        </p:spPr>
      </p:pic>
      <p:pic>
        <p:nvPicPr>
          <p:cNvPr id="26" name="object 26"/>
          <p:cNvPicPr/>
          <p:nvPr/>
        </p:nvPicPr>
        <p:blipFill>
          <a:blip r:embed="rId3" cstate="print"/>
          <a:stretch>
            <a:fillRect/>
          </a:stretch>
        </p:blipFill>
        <p:spPr>
          <a:xfrm>
            <a:off x="837475" y="4427222"/>
            <a:ext cx="275703" cy="307869"/>
          </a:xfrm>
          <a:prstGeom prst="rect">
            <a:avLst/>
          </a:prstGeom>
        </p:spPr>
      </p:pic>
      <p:pic>
        <p:nvPicPr>
          <p:cNvPr id="27" name="object 27"/>
          <p:cNvPicPr/>
          <p:nvPr/>
        </p:nvPicPr>
        <p:blipFill>
          <a:blip r:embed="rId4" cstate="print"/>
          <a:stretch>
            <a:fillRect/>
          </a:stretch>
        </p:blipFill>
        <p:spPr>
          <a:xfrm>
            <a:off x="772477" y="3856570"/>
            <a:ext cx="436537" cy="436537"/>
          </a:xfrm>
          <a:prstGeom prst="rect">
            <a:avLst/>
          </a:prstGeom>
        </p:spPr>
      </p:pic>
      <p:pic>
        <p:nvPicPr>
          <p:cNvPr id="28" name="object 28"/>
          <p:cNvPicPr/>
          <p:nvPr/>
        </p:nvPicPr>
        <p:blipFill>
          <a:blip r:embed="rId5" cstate="print"/>
          <a:stretch>
            <a:fillRect/>
          </a:stretch>
        </p:blipFill>
        <p:spPr>
          <a:xfrm>
            <a:off x="812882" y="2675202"/>
            <a:ext cx="404180" cy="324256"/>
          </a:xfrm>
          <a:prstGeom prst="rect">
            <a:avLst/>
          </a:prstGeom>
        </p:spPr>
      </p:pic>
      <p:pic>
        <p:nvPicPr>
          <p:cNvPr id="29" name="object 29"/>
          <p:cNvPicPr/>
          <p:nvPr/>
        </p:nvPicPr>
        <p:blipFill>
          <a:blip r:embed="rId6" cstate="print"/>
          <a:stretch>
            <a:fillRect/>
          </a:stretch>
        </p:blipFill>
        <p:spPr>
          <a:xfrm>
            <a:off x="835469" y="1052702"/>
            <a:ext cx="508000" cy="3429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65785" rIns="0" bIns="0" rtlCol="0">
            <a:spAutoFit/>
          </a:bodyPr>
          <a:lstStyle/>
          <a:p>
            <a:pPr marL="12700">
              <a:lnSpc>
                <a:spcPct val="100000"/>
              </a:lnSpc>
              <a:spcBef>
                <a:spcPts val="95"/>
              </a:spcBef>
            </a:pPr>
            <a:r>
              <a:rPr sz="4000" spc="114" dirty="0">
                <a:latin typeface="Times New Roman"/>
                <a:cs typeface="Times New Roman"/>
              </a:rPr>
              <a:t>Inhalt</a:t>
            </a:r>
            <a:endParaRPr sz="4000">
              <a:latin typeface="Times New Roman"/>
              <a:cs typeface="Times New Roman"/>
            </a:endParaRPr>
          </a:p>
        </p:txBody>
      </p:sp>
      <p:pic>
        <p:nvPicPr>
          <p:cNvPr id="3" name="object 3" descr="Ein schwarzer Kasten enthält in gelber Schrift die Zahl 1, die von einer Sprechblase umrahmt wird."/>
          <p:cNvPicPr/>
          <p:nvPr/>
        </p:nvPicPr>
        <p:blipFill>
          <a:blip r:embed="rId2" cstate="print"/>
          <a:stretch>
            <a:fillRect/>
          </a:stretch>
        </p:blipFill>
        <p:spPr>
          <a:xfrm>
            <a:off x="407365" y="1484757"/>
            <a:ext cx="3599941" cy="1944243"/>
          </a:xfrm>
          <a:prstGeom prst="rect">
            <a:avLst/>
          </a:prstGeom>
        </p:spPr>
      </p:pic>
      <p:sp>
        <p:nvSpPr>
          <p:cNvPr id="4" name="object 4"/>
          <p:cNvSpPr txBox="1"/>
          <p:nvPr/>
        </p:nvSpPr>
        <p:spPr>
          <a:xfrm>
            <a:off x="713333" y="3628390"/>
            <a:ext cx="2983865" cy="972185"/>
          </a:xfrm>
          <a:prstGeom prst="rect">
            <a:avLst/>
          </a:prstGeom>
        </p:spPr>
        <p:txBody>
          <a:bodyPr vert="horz" wrap="square" lIns="0" tIns="12700" rIns="0" bIns="0" rtlCol="0">
            <a:spAutoFit/>
          </a:bodyPr>
          <a:lstStyle/>
          <a:p>
            <a:pPr marL="12700" marR="5080" indent="1270" algn="ctr">
              <a:lnSpc>
                <a:spcPct val="114999"/>
              </a:lnSpc>
              <a:spcBef>
                <a:spcPts val="100"/>
              </a:spcBef>
            </a:pPr>
            <a:r>
              <a:rPr sz="1800" dirty="0">
                <a:solidFill>
                  <a:srgbClr val="2A2522"/>
                </a:solidFill>
                <a:latin typeface="Arial"/>
                <a:cs typeface="Arial"/>
              </a:rPr>
              <a:t>Von</a:t>
            </a:r>
            <a:r>
              <a:rPr sz="1800" spc="70" dirty="0">
                <a:solidFill>
                  <a:srgbClr val="2A2522"/>
                </a:solidFill>
                <a:latin typeface="Arial"/>
                <a:cs typeface="Arial"/>
              </a:rPr>
              <a:t> </a:t>
            </a:r>
            <a:r>
              <a:rPr sz="1800" dirty="0">
                <a:solidFill>
                  <a:srgbClr val="2A2522"/>
                </a:solidFill>
                <a:latin typeface="Arial"/>
                <a:cs typeface="Arial"/>
              </a:rPr>
              <a:t>der</a:t>
            </a:r>
            <a:r>
              <a:rPr sz="1800" spc="90" dirty="0">
                <a:solidFill>
                  <a:srgbClr val="2A2522"/>
                </a:solidFill>
                <a:latin typeface="Arial"/>
                <a:cs typeface="Arial"/>
              </a:rPr>
              <a:t> </a:t>
            </a:r>
            <a:r>
              <a:rPr sz="1800" dirty="0">
                <a:solidFill>
                  <a:srgbClr val="2A2522"/>
                </a:solidFill>
                <a:latin typeface="Arial"/>
                <a:cs typeface="Arial"/>
              </a:rPr>
              <a:t>Grundschule</a:t>
            </a:r>
            <a:r>
              <a:rPr sz="1800" spc="90" dirty="0">
                <a:solidFill>
                  <a:srgbClr val="2A2522"/>
                </a:solidFill>
                <a:latin typeface="Arial"/>
                <a:cs typeface="Arial"/>
              </a:rPr>
              <a:t> </a:t>
            </a:r>
            <a:r>
              <a:rPr sz="1800" dirty="0">
                <a:solidFill>
                  <a:srgbClr val="2A2522"/>
                </a:solidFill>
                <a:latin typeface="Arial"/>
                <a:cs typeface="Arial"/>
              </a:rPr>
              <a:t>in</a:t>
            </a:r>
            <a:r>
              <a:rPr sz="1800" spc="90" dirty="0">
                <a:solidFill>
                  <a:srgbClr val="2A2522"/>
                </a:solidFill>
                <a:latin typeface="Arial"/>
                <a:cs typeface="Arial"/>
              </a:rPr>
              <a:t> </a:t>
            </a:r>
            <a:r>
              <a:rPr sz="1800" spc="-25" dirty="0">
                <a:solidFill>
                  <a:srgbClr val="2A2522"/>
                </a:solidFill>
                <a:latin typeface="Arial"/>
                <a:cs typeface="Arial"/>
              </a:rPr>
              <a:t>die </a:t>
            </a:r>
            <a:r>
              <a:rPr sz="1800" spc="20" dirty="0">
                <a:solidFill>
                  <a:srgbClr val="2A2522"/>
                </a:solidFill>
                <a:latin typeface="Arial"/>
                <a:cs typeface="Arial"/>
              </a:rPr>
              <a:t>weiterführenden</a:t>
            </a:r>
            <a:r>
              <a:rPr sz="1800" spc="210" dirty="0">
                <a:solidFill>
                  <a:srgbClr val="2A2522"/>
                </a:solidFill>
                <a:latin typeface="Arial"/>
                <a:cs typeface="Arial"/>
              </a:rPr>
              <a:t> </a:t>
            </a:r>
            <a:r>
              <a:rPr sz="1800" spc="-10" dirty="0">
                <a:solidFill>
                  <a:srgbClr val="2A2522"/>
                </a:solidFill>
                <a:latin typeface="Arial"/>
                <a:cs typeface="Arial"/>
              </a:rPr>
              <a:t>Schularten: </a:t>
            </a:r>
            <a:r>
              <a:rPr sz="1800" dirty="0">
                <a:solidFill>
                  <a:srgbClr val="2A2522"/>
                </a:solidFill>
                <a:latin typeface="Arial"/>
                <a:cs typeface="Arial"/>
              </a:rPr>
              <a:t>NAVi</a:t>
            </a:r>
            <a:r>
              <a:rPr sz="1800" spc="-15" dirty="0">
                <a:solidFill>
                  <a:srgbClr val="2A2522"/>
                </a:solidFill>
                <a:latin typeface="Arial"/>
                <a:cs typeface="Arial"/>
              </a:rPr>
              <a:t> </a:t>
            </a:r>
            <a:r>
              <a:rPr sz="1800" spc="90" dirty="0">
                <a:solidFill>
                  <a:srgbClr val="2A2522"/>
                </a:solidFill>
                <a:latin typeface="Arial"/>
                <a:cs typeface="Arial"/>
              </a:rPr>
              <a:t>4</a:t>
            </a:r>
            <a:r>
              <a:rPr sz="1800" spc="-20" dirty="0">
                <a:solidFill>
                  <a:srgbClr val="2A2522"/>
                </a:solidFill>
                <a:latin typeface="Arial"/>
                <a:cs typeface="Arial"/>
              </a:rPr>
              <a:t> </a:t>
            </a:r>
            <a:r>
              <a:rPr sz="1800" spc="-25" dirty="0">
                <a:solidFill>
                  <a:srgbClr val="2A2522"/>
                </a:solidFill>
                <a:latin typeface="Arial"/>
                <a:cs typeface="Arial"/>
              </a:rPr>
              <a:t>BW</a:t>
            </a:r>
            <a:endParaRPr sz="1800">
              <a:latin typeface="Arial"/>
              <a:cs typeface="Arial"/>
            </a:endParaRPr>
          </a:p>
        </p:txBody>
      </p:sp>
      <p:pic>
        <p:nvPicPr>
          <p:cNvPr id="5" name="object 5" descr="Ein schwarzer Kasten enthält in gelber Schrift die Zahl 2, die von einer Sprechblase umrahmt wird."/>
          <p:cNvPicPr/>
          <p:nvPr/>
        </p:nvPicPr>
        <p:blipFill>
          <a:blip r:embed="rId3" cstate="print"/>
          <a:stretch>
            <a:fillRect/>
          </a:stretch>
        </p:blipFill>
        <p:spPr>
          <a:xfrm>
            <a:off x="4295775" y="1484757"/>
            <a:ext cx="3600450" cy="1944243"/>
          </a:xfrm>
          <a:prstGeom prst="rect">
            <a:avLst/>
          </a:prstGeom>
        </p:spPr>
      </p:pic>
      <p:sp>
        <p:nvSpPr>
          <p:cNvPr id="6" name="object 6"/>
          <p:cNvSpPr txBox="1"/>
          <p:nvPr/>
        </p:nvSpPr>
        <p:spPr>
          <a:xfrm>
            <a:off x="4431538" y="3628390"/>
            <a:ext cx="3329940" cy="656590"/>
          </a:xfrm>
          <a:prstGeom prst="rect">
            <a:avLst/>
          </a:prstGeom>
        </p:spPr>
        <p:txBody>
          <a:bodyPr vert="horz" wrap="square" lIns="0" tIns="12700" rIns="0" bIns="0" rtlCol="0">
            <a:spAutoFit/>
          </a:bodyPr>
          <a:lstStyle/>
          <a:p>
            <a:pPr marL="472440" marR="5080" indent="-460375">
              <a:lnSpc>
                <a:spcPct val="114999"/>
              </a:lnSpc>
              <a:spcBef>
                <a:spcPts val="100"/>
              </a:spcBef>
            </a:pPr>
            <a:r>
              <a:rPr sz="1800" dirty="0">
                <a:solidFill>
                  <a:srgbClr val="2A2522"/>
                </a:solidFill>
                <a:latin typeface="Arial"/>
                <a:cs typeface="Arial"/>
              </a:rPr>
              <a:t>Die</a:t>
            </a:r>
            <a:r>
              <a:rPr sz="1800" spc="225" dirty="0">
                <a:solidFill>
                  <a:srgbClr val="2A2522"/>
                </a:solidFill>
                <a:latin typeface="Arial"/>
                <a:cs typeface="Arial"/>
              </a:rPr>
              <a:t> </a:t>
            </a:r>
            <a:r>
              <a:rPr sz="1800" dirty="0">
                <a:solidFill>
                  <a:srgbClr val="2A2522"/>
                </a:solidFill>
                <a:latin typeface="Arial"/>
                <a:cs typeface="Arial"/>
              </a:rPr>
              <a:t>weiterführenden</a:t>
            </a:r>
            <a:r>
              <a:rPr sz="1800" spc="185" dirty="0">
                <a:solidFill>
                  <a:srgbClr val="2A2522"/>
                </a:solidFill>
                <a:latin typeface="Arial"/>
                <a:cs typeface="Arial"/>
              </a:rPr>
              <a:t> </a:t>
            </a:r>
            <a:r>
              <a:rPr sz="1800" spc="-10" dirty="0">
                <a:solidFill>
                  <a:srgbClr val="2A2522"/>
                </a:solidFill>
                <a:latin typeface="Arial"/>
                <a:cs typeface="Arial"/>
              </a:rPr>
              <a:t>Schularten </a:t>
            </a:r>
            <a:r>
              <a:rPr sz="1800" dirty="0">
                <a:solidFill>
                  <a:srgbClr val="2A2522"/>
                </a:solidFill>
                <a:latin typeface="Arial"/>
                <a:cs typeface="Arial"/>
              </a:rPr>
              <a:t>in</a:t>
            </a:r>
            <a:r>
              <a:rPr sz="1800" spc="105" dirty="0">
                <a:solidFill>
                  <a:srgbClr val="2A2522"/>
                </a:solidFill>
                <a:latin typeface="Arial"/>
                <a:cs typeface="Arial"/>
              </a:rPr>
              <a:t> </a:t>
            </a:r>
            <a:r>
              <a:rPr sz="1800" dirty="0">
                <a:solidFill>
                  <a:srgbClr val="2A2522"/>
                </a:solidFill>
                <a:latin typeface="Arial"/>
                <a:cs typeface="Arial"/>
              </a:rPr>
              <a:t>Baden-</a:t>
            </a:r>
            <a:r>
              <a:rPr sz="1800" spc="-10" dirty="0">
                <a:solidFill>
                  <a:srgbClr val="2A2522"/>
                </a:solidFill>
                <a:latin typeface="Arial"/>
                <a:cs typeface="Arial"/>
              </a:rPr>
              <a:t>Württemberg</a:t>
            </a:r>
            <a:endParaRPr sz="1800">
              <a:latin typeface="Arial"/>
              <a:cs typeface="Arial"/>
            </a:endParaRPr>
          </a:p>
        </p:txBody>
      </p:sp>
      <p:pic>
        <p:nvPicPr>
          <p:cNvPr id="7" name="object 7" descr="Ein schwarzer Kasten enthält in gelber Schrift die Zahl 3, die von einer Sprechblase umrahmt wird."/>
          <p:cNvPicPr/>
          <p:nvPr/>
        </p:nvPicPr>
        <p:blipFill>
          <a:blip r:embed="rId4" cstate="print"/>
          <a:stretch>
            <a:fillRect/>
          </a:stretch>
        </p:blipFill>
        <p:spPr>
          <a:xfrm>
            <a:off x="8184260" y="1484757"/>
            <a:ext cx="3599941" cy="1944243"/>
          </a:xfrm>
          <a:prstGeom prst="rect">
            <a:avLst/>
          </a:prstGeom>
        </p:spPr>
      </p:pic>
      <p:sp>
        <p:nvSpPr>
          <p:cNvPr id="8" name="object 8"/>
          <p:cNvSpPr txBox="1"/>
          <p:nvPr/>
        </p:nvSpPr>
        <p:spPr>
          <a:xfrm>
            <a:off x="8726551" y="3628390"/>
            <a:ext cx="2515235" cy="656590"/>
          </a:xfrm>
          <a:prstGeom prst="rect">
            <a:avLst/>
          </a:prstGeom>
        </p:spPr>
        <p:txBody>
          <a:bodyPr vert="horz" wrap="square" lIns="0" tIns="12700" rIns="0" bIns="0" rtlCol="0">
            <a:spAutoFit/>
          </a:bodyPr>
          <a:lstStyle/>
          <a:p>
            <a:pPr marL="12700" marR="5080" indent="280670">
              <a:lnSpc>
                <a:spcPct val="114999"/>
              </a:lnSpc>
              <a:spcBef>
                <a:spcPts val="100"/>
              </a:spcBef>
            </a:pPr>
            <a:r>
              <a:rPr sz="1800" dirty="0">
                <a:solidFill>
                  <a:srgbClr val="2A2522"/>
                </a:solidFill>
                <a:latin typeface="Arial"/>
                <a:cs typeface="Arial"/>
              </a:rPr>
              <a:t>Anmeldung</a:t>
            </a:r>
            <a:r>
              <a:rPr sz="1800" spc="130" dirty="0">
                <a:solidFill>
                  <a:srgbClr val="2A2522"/>
                </a:solidFill>
                <a:latin typeface="Arial"/>
                <a:cs typeface="Arial"/>
              </a:rPr>
              <a:t> </a:t>
            </a:r>
            <a:r>
              <a:rPr sz="1800" dirty="0">
                <a:solidFill>
                  <a:srgbClr val="2A2522"/>
                </a:solidFill>
                <a:latin typeface="Arial"/>
                <a:cs typeface="Arial"/>
              </a:rPr>
              <a:t>an</a:t>
            </a:r>
            <a:r>
              <a:rPr sz="1800" spc="150" dirty="0">
                <a:solidFill>
                  <a:srgbClr val="2A2522"/>
                </a:solidFill>
                <a:latin typeface="Arial"/>
                <a:cs typeface="Arial"/>
              </a:rPr>
              <a:t> </a:t>
            </a:r>
            <a:r>
              <a:rPr sz="1800" spc="-25" dirty="0">
                <a:solidFill>
                  <a:srgbClr val="2A2522"/>
                </a:solidFill>
                <a:latin typeface="Arial"/>
                <a:cs typeface="Arial"/>
              </a:rPr>
              <a:t>der </a:t>
            </a:r>
            <a:r>
              <a:rPr sz="1800" spc="10" dirty="0">
                <a:solidFill>
                  <a:srgbClr val="2A2522"/>
                </a:solidFill>
                <a:latin typeface="Arial"/>
                <a:cs typeface="Arial"/>
              </a:rPr>
              <a:t>weiterführenden</a:t>
            </a:r>
            <a:r>
              <a:rPr sz="1800" spc="345" dirty="0">
                <a:solidFill>
                  <a:srgbClr val="2A2522"/>
                </a:solidFill>
                <a:latin typeface="Arial"/>
                <a:cs typeface="Arial"/>
              </a:rPr>
              <a:t> </a:t>
            </a:r>
            <a:r>
              <a:rPr sz="1800" spc="-10" dirty="0">
                <a:solidFill>
                  <a:srgbClr val="2A2522"/>
                </a:solidFill>
                <a:latin typeface="Arial"/>
                <a:cs typeface="Arial"/>
              </a:rPr>
              <a:t>Schule</a:t>
            </a:r>
            <a:endParaRPr sz="1800">
              <a:latin typeface="Arial"/>
              <a:cs typeface="Arial"/>
            </a:endParaRPr>
          </a:p>
        </p:txBody>
      </p:sp>
      <p:sp>
        <p:nvSpPr>
          <p:cNvPr id="9" name="object 9"/>
          <p:cNvSpPr txBox="1"/>
          <p:nvPr/>
        </p:nvSpPr>
        <p:spPr>
          <a:xfrm>
            <a:off x="7752333" y="6296659"/>
            <a:ext cx="3467735" cy="162560"/>
          </a:xfrm>
          <a:prstGeom prst="rect">
            <a:avLst/>
          </a:prstGeom>
        </p:spPr>
        <p:txBody>
          <a:bodyPr vert="horz" wrap="square" lIns="0" tIns="12700" rIns="0" bIns="0" rtlCol="0">
            <a:spAutoFit/>
          </a:bodyPr>
          <a:lstStyle/>
          <a:p>
            <a:pPr marL="12700">
              <a:lnSpc>
                <a:spcPct val="100000"/>
              </a:lnSpc>
              <a:spcBef>
                <a:spcPts val="100"/>
              </a:spcBef>
            </a:pPr>
            <a:r>
              <a:rPr sz="900" spc="10" dirty="0">
                <a:solidFill>
                  <a:srgbClr val="2A2522"/>
                </a:solidFill>
                <a:latin typeface="Arial"/>
                <a:cs typeface="Arial"/>
              </a:rPr>
              <a:t>Übergang von</a:t>
            </a:r>
            <a:r>
              <a:rPr sz="900" spc="25" dirty="0">
                <a:solidFill>
                  <a:srgbClr val="2A2522"/>
                </a:solidFill>
                <a:latin typeface="Arial"/>
                <a:cs typeface="Arial"/>
              </a:rPr>
              <a:t> </a:t>
            </a:r>
            <a:r>
              <a:rPr sz="900" spc="10" dirty="0">
                <a:solidFill>
                  <a:srgbClr val="2A2522"/>
                </a:solidFill>
                <a:latin typeface="Arial"/>
                <a:cs typeface="Arial"/>
              </a:rPr>
              <a:t>der Grundschule</a:t>
            </a:r>
            <a:r>
              <a:rPr sz="900" spc="35" dirty="0">
                <a:solidFill>
                  <a:srgbClr val="2A2522"/>
                </a:solidFill>
                <a:latin typeface="Arial"/>
                <a:cs typeface="Arial"/>
              </a:rPr>
              <a:t> </a:t>
            </a:r>
            <a:r>
              <a:rPr sz="900" spc="10" dirty="0">
                <a:solidFill>
                  <a:srgbClr val="2A2522"/>
                </a:solidFill>
                <a:latin typeface="Arial"/>
                <a:cs typeface="Arial"/>
              </a:rPr>
              <a:t>in die weiterführenden</a:t>
            </a:r>
            <a:r>
              <a:rPr sz="900" spc="15" dirty="0">
                <a:solidFill>
                  <a:srgbClr val="2A2522"/>
                </a:solidFill>
                <a:latin typeface="Arial"/>
                <a:cs typeface="Arial"/>
              </a:rPr>
              <a:t> </a:t>
            </a:r>
            <a:r>
              <a:rPr sz="900" spc="-10" dirty="0">
                <a:solidFill>
                  <a:srgbClr val="2A2522"/>
                </a:solidFill>
                <a:latin typeface="Arial"/>
                <a:cs typeface="Arial"/>
              </a:rPr>
              <a:t>Schularten</a:t>
            </a:r>
            <a:endParaRPr sz="900">
              <a:latin typeface="Arial"/>
              <a:cs typeface="Arial"/>
            </a:endParaRPr>
          </a:p>
        </p:txBody>
      </p:sp>
      <p:sp>
        <p:nvSpPr>
          <p:cNvPr id="10" name="object 10"/>
          <p:cNvSpPr txBox="1"/>
          <p:nvPr/>
        </p:nvSpPr>
        <p:spPr>
          <a:xfrm>
            <a:off x="11705970" y="6296659"/>
            <a:ext cx="91440" cy="162560"/>
          </a:xfrm>
          <a:prstGeom prst="rect">
            <a:avLst/>
          </a:prstGeom>
        </p:spPr>
        <p:txBody>
          <a:bodyPr vert="horz" wrap="square" lIns="0" tIns="12700" rIns="0" bIns="0" rtlCol="0">
            <a:spAutoFit/>
          </a:bodyPr>
          <a:lstStyle/>
          <a:p>
            <a:pPr marL="12700">
              <a:lnSpc>
                <a:spcPct val="100000"/>
              </a:lnSpc>
              <a:spcBef>
                <a:spcPts val="100"/>
              </a:spcBef>
            </a:pPr>
            <a:r>
              <a:rPr sz="900" spc="-50" dirty="0">
                <a:solidFill>
                  <a:srgbClr val="2A2522"/>
                </a:solidFill>
                <a:latin typeface="Arial"/>
                <a:cs typeface="Arial"/>
              </a:rPr>
              <a:t>2</a:t>
            </a:r>
            <a:endParaRPr sz="900">
              <a:latin typeface="Arial"/>
              <a:cs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F7E4CD"/>
          </a:solidFill>
        </p:spPr>
        <p:txBody>
          <a:bodyPr wrap="square" lIns="0" tIns="0" rIns="0" bIns="0" rtlCol="0"/>
          <a:lstStyle/>
          <a:p>
            <a:endParaRPr/>
          </a:p>
        </p:txBody>
      </p:sp>
      <p:sp>
        <p:nvSpPr>
          <p:cNvPr id="3" name="object 3" descr="$PPTXTitle"/>
          <p:cNvSpPr txBox="1">
            <a:spLocks noGrp="1"/>
          </p:cNvSpPr>
          <p:nvPr>
            <p:ph type="title"/>
          </p:nvPr>
        </p:nvSpPr>
        <p:spPr>
          <a:prstGeom prst="rect">
            <a:avLst/>
          </a:prstGeom>
        </p:spPr>
        <p:txBody>
          <a:bodyPr vert="horz" wrap="square" lIns="0" tIns="12700" rIns="0" bIns="0" rtlCol="0">
            <a:spAutoFit/>
          </a:bodyPr>
          <a:lstStyle/>
          <a:p>
            <a:pPr marL="3081020">
              <a:lnSpc>
                <a:spcPct val="100000"/>
              </a:lnSpc>
              <a:spcBef>
                <a:spcPts val="100"/>
              </a:spcBef>
            </a:pPr>
            <a:r>
              <a:rPr sz="4100" spc="-25" dirty="0">
                <a:solidFill>
                  <a:srgbClr val="000000"/>
                </a:solidFill>
                <a:latin typeface="Garamond"/>
                <a:cs typeface="Garamond"/>
              </a:rPr>
              <a:t>Mörike-</a:t>
            </a:r>
            <a:r>
              <a:rPr sz="4100" dirty="0">
                <a:solidFill>
                  <a:srgbClr val="000000"/>
                </a:solidFill>
                <a:latin typeface="Garamond"/>
                <a:cs typeface="Garamond"/>
              </a:rPr>
              <a:t>Realschule</a:t>
            </a:r>
            <a:r>
              <a:rPr sz="4100" spc="-10" dirty="0">
                <a:solidFill>
                  <a:srgbClr val="000000"/>
                </a:solidFill>
                <a:latin typeface="Garamond"/>
                <a:cs typeface="Garamond"/>
              </a:rPr>
              <a:t> Mühlacker</a:t>
            </a:r>
            <a:endParaRPr sz="4100">
              <a:latin typeface="Garamond"/>
              <a:cs typeface="Garamond"/>
            </a:endParaRPr>
          </a:p>
        </p:txBody>
      </p:sp>
      <p:sp>
        <p:nvSpPr>
          <p:cNvPr id="4" name="object 4"/>
          <p:cNvSpPr txBox="1"/>
          <p:nvPr/>
        </p:nvSpPr>
        <p:spPr>
          <a:xfrm>
            <a:off x="2612517" y="1152524"/>
            <a:ext cx="8792845" cy="3651250"/>
          </a:xfrm>
          <a:prstGeom prst="rect">
            <a:avLst/>
          </a:prstGeom>
        </p:spPr>
        <p:txBody>
          <a:bodyPr vert="horz" wrap="square" lIns="0" tIns="141605" rIns="0" bIns="0" rtlCol="0">
            <a:spAutoFit/>
          </a:bodyPr>
          <a:lstStyle/>
          <a:p>
            <a:pPr marL="130175" indent="-117475">
              <a:lnSpc>
                <a:spcPct val="100000"/>
              </a:lnSpc>
              <a:spcBef>
                <a:spcPts val="1115"/>
              </a:spcBef>
              <a:buSzPct val="78947"/>
              <a:buFont typeface="Arial"/>
              <a:buChar char="•"/>
              <a:tabLst>
                <a:tab pos="130175" algn="l"/>
              </a:tabLst>
            </a:pPr>
            <a:r>
              <a:rPr sz="1900" b="1" dirty="0">
                <a:latin typeface="Arial"/>
                <a:cs typeface="Arial"/>
              </a:rPr>
              <a:t>Unterricht</a:t>
            </a:r>
            <a:r>
              <a:rPr sz="1900" b="1" spc="-50" dirty="0">
                <a:latin typeface="Arial"/>
                <a:cs typeface="Arial"/>
              </a:rPr>
              <a:t> </a:t>
            </a:r>
            <a:r>
              <a:rPr sz="1900" b="1" dirty="0">
                <a:latin typeface="Arial"/>
                <a:cs typeface="Arial"/>
              </a:rPr>
              <a:t>im</a:t>
            </a:r>
            <a:r>
              <a:rPr sz="1900" b="1" spc="-70" dirty="0">
                <a:latin typeface="Arial"/>
                <a:cs typeface="Arial"/>
              </a:rPr>
              <a:t> </a:t>
            </a:r>
            <a:r>
              <a:rPr sz="1900" b="1" dirty="0">
                <a:latin typeface="Arial"/>
                <a:cs typeface="Arial"/>
              </a:rPr>
              <a:t>Klassenverband</a:t>
            </a:r>
            <a:r>
              <a:rPr sz="1900" b="1" spc="-30" dirty="0">
                <a:latin typeface="Arial"/>
                <a:cs typeface="Arial"/>
              </a:rPr>
              <a:t> </a:t>
            </a:r>
            <a:r>
              <a:rPr sz="1900" b="1" dirty="0">
                <a:latin typeface="Arial"/>
                <a:cs typeface="Arial"/>
              </a:rPr>
              <a:t>mit</a:t>
            </a:r>
            <a:r>
              <a:rPr sz="1900" b="1" spc="-60" dirty="0">
                <a:latin typeface="Arial"/>
                <a:cs typeface="Arial"/>
              </a:rPr>
              <a:t> </a:t>
            </a:r>
            <a:r>
              <a:rPr sz="1900" b="1" dirty="0">
                <a:latin typeface="Arial"/>
                <a:cs typeface="Arial"/>
              </a:rPr>
              <a:t>einem</a:t>
            </a:r>
            <a:r>
              <a:rPr sz="1900" b="1" spc="-70" dirty="0">
                <a:latin typeface="Arial"/>
                <a:cs typeface="Arial"/>
              </a:rPr>
              <a:t> </a:t>
            </a:r>
            <a:r>
              <a:rPr sz="1900" b="1" spc="-10" dirty="0">
                <a:latin typeface="Arial"/>
                <a:cs typeface="Arial"/>
              </a:rPr>
              <a:t>Klassenleitungsteam</a:t>
            </a:r>
            <a:endParaRPr sz="1900">
              <a:latin typeface="Arial"/>
              <a:cs typeface="Arial"/>
            </a:endParaRPr>
          </a:p>
          <a:p>
            <a:pPr marL="162560" indent="-149860">
              <a:lnSpc>
                <a:spcPct val="100000"/>
              </a:lnSpc>
              <a:spcBef>
                <a:spcPts val="1010"/>
              </a:spcBef>
              <a:buFont typeface="Arial"/>
              <a:buChar char="•"/>
              <a:tabLst>
                <a:tab pos="162560" algn="l"/>
              </a:tabLst>
            </a:pPr>
            <a:r>
              <a:rPr sz="1900" b="1" dirty="0">
                <a:latin typeface="Arial"/>
                <a:cs typeface="Arial"/>
              </a:rPr>
              <a:t>in</a:t>
            </a:r>
            <a:r>
              <a:rPr sz="1900" b="1" spc="-55" dirty="0">
                <a:latin typeface="Arial"/>
                <a:cs typeface="Arial"/>
              </a:rPr>
              <a:t> </a:t>
            </a:r>
            <a:r>
              <a:rPr sz="1900" b="1" dirty="0">
                <a:latin typeface="Arial"/>
                <a:cs typeface="Arial"/>
              </a:rPr>
              <a:t>Klasse</a:t>
            </a:r>
            <a:r>
              <a:rPr sz="1900" b="1" spc="-25" dirty="0">
                <a:latin typeface="Arial"/>
                <a:cs typeface="Arial"/>
              </a:rPr>
              <a:t> </a:t>
            </a:r>
            <a:r>
              <a:rPr sz="1900" b="1" dirty="0">
                <a:latin typeface="Arial"/>
                <a:cs typeface="Arial"/>
              </a:rPr>
              <a:t>5</a:t>
            </a:r>
            <a:r>
              <a:rPr sz="1900" b="1" spc="-35" dirty="0">
                <a:latin typeface="Arial"/>
                <a:cs typeface="Arial"/>
              </a:rPr>
              <a:t> </a:t>
            </a:r>
            <a:r>
              <a:rPr sz="1900" b="1" dirty="0">
                <a:latin typeface="Arial"/>
                <a:cs typeface="Arial"/>
              </a:rPr>
              <a:t>auf</a:t>
            </a:r>
            <a:r>
              <a:rPr sz="1900" b="1" spc="-45" dirty="0">
                <a:latin typeface="Arial"/>
                <a:cs typeface="Arial"/>
              </a:rPr>
              <a:t> </a:t>
            </a:r>
            <a:r>
              <a:rPr sz="1900" b="1" spc="-10" dirty="0">
                <a:latin typeface="Arial"/>
                <a:cs typeface="Arial"/>
              </a:rPr>
              <a:t>M-</a:t>
            </a:r>
            <a:r>
              <a:rPr sz="1900" b="1" dirty="0">
                <a:latin typeface="Arial"/>
                <a:cs typeface="Arial"/>
              </a:rPr>
              <a:t>Niveau,</a:t>
            </a:r>
            <a:r>
              <a:rPr sz="1900" b="1" spc="5" dirty="0">
                <a:latin typeface="Arial"/>
                <a:cs typeface="Arial"/>
              </a:rPr>
              <a:t> </a:t>
            </a:r>
            <a:r>
              <a:rPr sz="1900" b="1" dirty="0">
                <a:latin typeface="Arial"/>
                <a:cs typeface="Arial"/>
              </a:rPr>
              <a:t>Zuordnung</a:t>
            </a:r>
            <a:r>
              <a:rPr sz="1900" b="1" spc="-50" dirty="0">
                <a:latin typeface="Arial"/>
                <a:cs typeface="Arial"/>
              </a:rPr>
              <a:t> </a:t>
            </a:r>
            <a:r>
              <a:rPr sz="1900" b="1" dirty="0">
                <a:latin typeface="Arial"/>
                <a:cs typeface="Arial"/>
              </a:rPr>
              <a:t>zum</a:t>
            </a:r>
            <a:r>
              <a:rPr sz="1900" b="1" spc="-50" dirty="0">
                <a:latin typeface="Arial"/>
                <a:cs typeface="Arial"/>
              </a:rPr>
              <a:t> </a:t>
            </a:r>
            <a:r>
              <a:rPr sz="1900" b="1" dirty="0">
                <a:latin typeface="Arial"/>
                <a:cs typeface="Arial"/>
              </a:rPr>
              <a:t>M-</a:t>
            </a:r>
            <a:r>
              <a:rPr sz="1900" b="1" spc="-30" dirty="0">
                <a:latin typeface="Arial"/>
                <a:cs typeface="Arial"/>
              </a:rPr>
              <a:t> </a:t>
            </a:r>
            <a:r>
              <a:rPr sz="1900" b="1" dirty="0">
                <a:latin typeface="Arial"/>
                <a:cs typeface="Arial"/>
              </a:rPr>
              <a:t>oder</a:t>
            </a:r>
            <a:r>
              <a:rPr sz="1900" b="1" spc="-50" dirty="0">
                <a:latin typeface="Arial"/>
                <a:cs typeface="Arial"/>
              </a:rPr>
              <a:t> </a:t>
            </a:r>
            <a:r>
              <a:rPr sz="1900" b="1" dirty="0">
                <a:latin typeface="Arial"/>
                <a:cs typeface="Arial"/>
              </a:rPr>
              <a:t>G</a:t>
            </a:r>
            <a:r>
              <a:rPr sz="1900" b="1" spc="-50" dirty="0">
                <a:latin typeface="Arial"/>
                <a:cs typeface="Arial"/>
              </a:rPr>
              <a:t> </a:t>
            </a:r>
            <a:r>
              <a:rPr sz="1900" b="1" dirty="0">
                <a:latin typeface="Arial"/>
                <a:cs typeface="Arial"/>
              </a:rPr>
              <a:t>-</a:t>
            </a:r>
            <a:r>
              <a:rPr sz="1900" b="1" spc="-40" dirty="0">
                <a:latin typeface="Arial"/>
                <a:cs typeface="Arial"/>
              </a:rPr>
              <a:t> </a:t>
            </a:r>
            <a:r>
              <a:rPr sz="1900" b="1" dirty="0">
                <a:latin typeface="Arial"/>
                <a:cs typeface="Arial"/>
              </a:rPr>
              <a:t>Niveau</a:t>
            </a:r>
            <a:r>
              <a:rPr sz="1900" b="1" spc="5" dirty="0">
                <a:latin typeface="Arial"/>
                <a:cs typeface="Arial"/>
              </a:rPr>
              <a:t> </a:t>
            </a:r>
            <a:r>
              <a:rPr sz="1900" b="1" dirty="0">
                <a:latin typeface="Arial"/>
                <a:cs typeface="Arial"/>
              </a:rPr>
              <a:t>ab</a:t>
            </a:r>
            <a:r>
              <a:rPr sz="1900" b="1" spc="-40" dirty="0">
                <a:latin typeface="Arial"/>
                <a:cs typeface="Arial"/>
              </a:rPr>
              <a:t> </a:t>
            </a:r>
            <a:r>
              <a:rPr sz="1900" b="1" dirty="0">
                <a:latin typeface="Arial"/>
                <a:cs typeface="Arial"/>
              </a:rPr>
              <a:t>Klasse</a:t>
            </a:r>
            <a:r>
              <a:rPr sz="1900" b="1" spc="-20" dirty="0">
                <a:latin typeface="Arial"/>
                <a:cs typeface="Arial"/>
              </a:rPr>
              <a:t> </a:t>
            </a:r>
            <a:r>
              <a:rPr sz="1900" b="1" spc="-50" dirty="0">
                <a:latin typeface="Arial"/>
                <a:cs typeface="Arial"/>
              </a:rPr>
              <a:t>6</a:t>
            </a:r>
            <a:endParaRPr sz="1900">
              <a:latin typeface="Arial"/>
              <a:cs typeface="Arial"/>
            </a:endParaRPr>
          </a:p>
          <a:p>
            <a:pPr marL="162560" indent="-149860">
              <a:lnSpc>
                <a:spcPct val="100000"/>
              </a:lnSpc>
              <a:spcBef>
                <a:spcPts val="994"/>
              </a:spcBef>
              <a:buFont typeface="Arial"/>
              <a:buChar char="•"/>
              <a:tabLst>
                <a:tab pos="162560" algn="l"/>
              </a:tabLst>
            </a:pPr>
            <a:r>
              <a:rPr sz="1900" b="1" dirty="0">
                <a:latin typeface="Arial"/>
                <a:cs typeface="Arial"/>
              </a:rPr>
              <a:t>Förderung</a:t>
            </a:r>
            <a:r>
              <a:rPr sz="1900" b="1" spc="-40" dirty="0">
                <a:latin typeface="Arial"/>
                <a:cs typeface="Arial"/>
              </a:rPr>
              <a:t> </a:t>
            </a:r>
            <a:r>
              <a:rPr sz="1900" b="1" dirty="0">
                <a:latin typeface="Arial"/>
                <a:cs typeface="Arial"/>
              </a:rPr>
              <a:t>und</a:t>
            </a:r>
            <a:r>
              <a:rPr sz="1900" b="1" spc="-35" dirty="0">
                <a:latin typeface="Arial"/>
                <a:cs typeface="Arial"/>
              </a:rPr>
              <a:t> </a:t>
            </a:r>
            <a:r>
              <a:rPr sz="1900" b="1" spc="-10" dirty="0">
                <a:latin typeface="Arial"/>
                <a:cs typeface="Arial"/>
              </a:rPr>
              <a:t>Differenzierung</a:t>
            </a:r>
            <a:r>
              <a:rPr sz="1900" b="1" spc="-15" dirty="0">
                <a:latin typeface="Arial"/>
                <a:cs typeface="Arial"/>
              </a:rPr>
              <a:t> </a:t>
            </a:r>
            <a:r>
              <a:rPr sz="1900" b="1" dirty="0">
                <a:latin typeface="Arial"/>
                <a:cs typeface="Arial"/>
              </a:rPr>
              <a:t>während</a:t>
            </a:r>
            <a:r>
              <a:rPr sz="1900" b="1" spc="-55" dirty="0">
                <a:latin typeface="Arial"/>
                <a:cs typeface="Arial"/>
              </a:rPr>
              <a:t> </a:t>
            </a:r>
            <a:r>
              <a:rPr sz="1900" b="1" dirty="0">
                <a:latin typeface="Arial"/>
                <a:cs typeface="Arial"/>
              </a:rPr>
              <a:t>der</a:t>
            </a:r>
            <a:r>
              <a:rPr sz="1900" b="1" spc="-45" dirty="0">
                <a:latin typeface="Arial"/>
                <a:cs typeface="Arial"/>
              </a:rPr>
              <a:t> </a:t>
            </a:r>
            <a:r>
              <a:rPr sz="1900" b="1" spc="-10" dirty="0">
                <a:latin typeface="Arial"/>
                <a:cs typeface="Arial"/>
              </a:rPr>
              <a:t>Unterrichtszeit</a:t>
            </a:r>
            <a:endParaRPr sz="1900">
              <a:latin typeface="Arial"/>
              <a:cs typeface="Arial"/>
            </a:endParaRPr>
          </a:p>
          <a:p>
            <a:pPr marL="162560" indent="-149860">
              <a:lnSpc>
                <a:spcPct val="100000"/>
              </a:lnSpc>
              <a:spcBef>
                <a:spcPts val="994"/>
              </a:spcBef>
              <a:buFont typeface="Arial"/>
              <a:buChar char="•"/>
              <a:tabLst>
                <a:tab pos="162560" algn="l"/>
              </a:tabLst>
            </a:pPr>
            <a:r>
              <a:rPr sz="1900" b="1" dirty="0">
                <a:latin typeface="Arial"/>
                <a:cs typeface="Arial"/>
              </a:rPr>
              <a:t>Mentoring</a:t>
            </a:r>
            <a:r>
              <a:rPr sz="1900" b="1" spc="-60" dirty="0">
                <a:latin typeface="Arial"/>
                <a:cs typeface="Arial"/>
              </a:rPr>
              <a:t> </a:t>
            </a:r>
            <a:r>
              <a:rPr sz="1900" b="1" dirty="0">
                <a:latin typeface="Arial"/>
                <a:cs typeface="Arial"/>
              </a:rPr>
              <a:t>durch</a:t>
            </a:r>
            <a:r>
              <a:rPr sz="1900" b="1" spc="-45" dirty="0">
                <a:latin typeface="Arial"/>
                <a:cs typeface="Arial"/>
              </a:rPr>
              <a:t> </a:t>
            </a:r>
            <a:r>
              <a:rPr sz="1900" b="1" dirty="0">
                <a:latin typeface="Arial"/>
                <a:cs typeface="Arial"/>
              </a:rPr>
              <a:t>das</a:t>
            </a:r>
            <a:r>
              <a:rPr sz="1900" b="1" spc="-60" dirty="0">
                <a:latin typeface="Arial"/>
                <a:cs typeface="Arial"/>
              </a:rPr>
              <a:t> </a:t>
            </a:r>
            <a:r>
              <a:rPr sz="1900" b="1" spc="-10" dirty="0">
                <a:latin typeface="Arial"/>
                <a:cs typeface="Arial"/>
              </a:rPr>
              <a:t>Klassenleitungsteam,</a:t>
            </a:r>
            <a:r>
              <a:rPr sz="1900" b="1" spc="-20" dirty="0">
                <a:latin typeface="Arial"/>
                <a:cs typeface="Arial"/>
              </a:rPr>
              <a:t> </a:t>
            </a:r>
            <a:r>
              <a:rPr sz="1900" b="1" dirty="0">
                <a:latin typeface="Arial"/>
                <a:cs typeface="Arial"/>
              </a:rPr>
              <a:t>Zusammenarbeit</a:t>
            </a:r>
            <a:r>
              <a:rPr sz="1900" b="1" spc="-15" dirty="0">
                <a:latin typeface="Arial"/>
                <a:cs typeface="Arial"/>
              </a:rPr>
              <a:t> </a:t>
            </a:r>
            <a:r>
              <a:rPr sz="1900" b="1" dirty="0">
                <a:latin typeface="Arial"/>
                <a:cs typeface="Arial"/>
              </a:rPr>
              <a:t>mit</a:t>
            </a:r>
            <a:r>
              <a:rPr sz="1900" b="1" spc="-60" dirty="0">
                <a:latin typeface="Arial"/>
                <a:cs typeface="Arial"/>
              </a:rPr>
              <a:t> </a:t>
            </a:r>
            <a:r>
              <a:rPr sz="1900" b="1" dirty="0">
                <a:latin typeface="Arial"/>
                <a:cs typeface="Arial"/>
              </a:rPr>
              <a:t>den</a:t>
            </a:r>
            <a:r>
              <a:rPr sz="1900" b="1" spc="-50" dirty="0">
                <a:latin typeface="Arial"/>
                <a:cs typeface="Arial"/>
              </a:rPr>
              <a:t> </a:t>
            </a:r>
            <a:r>
              <a:rPr sz="1900" b="1" spc="-10" dirty="0">
                <a:latin typeface="Arial"/>
                <a:cs typeface="Arial"/>
              </a:rPr>
              <a:t>Eltern</a:t>
            </a:r>
            <a:endParaRPr sz="1900">
              <a:latin typeface="Arial"/>
              <a:cs typeface="Arial"/>
            </a:endParaRPr>
          </a:p>
          <a:p>
            <a:pPr marL="162560" indent="-149860">
              <a:lnSpc>
                <a:spcPct val="100000"/>
              </a:lnSpc>
              <a:spcBef>
                <a:spcPts val="1010"/>
              </a:spcBef>
              <a:buFont typeface="Arial"/>
              <a:buChar char="•"/>
              <a:tabLst>
                <a:tab pos="162560" algn="l"/>
              </a:tabLst>
            </a:pPr>
            <a:r>
              <a:rPr sz="1900" b="1" dirty="0">
                <a:latin typeface="Arial"/>
                <a:cs typeface="Arial"/>
              </a:rPr>
              <a:t>Soziales</a:t>
            </a:r>
            <a:r>
              <a:rPr sz="1900" b="1" spc="-55" dirty="0">
                <a:latin typeface="Arial"/>
                <a:cs typeface="Arial"/>
              </a:rPr>
              <a:t> </a:t>
            </a:r>
            <a:r>
              <a:rPr sz="1900" b="1" dirty="0">
                <a:latin typeface="Arial"/>
                <a:cs typeface="Arial"/>
              </a:rPr>
              <a:t>Lernen,</a:t>
            </a:r>
            <a:r>
              <a:rPr sz="1900" b="1" spc="-55" dirty="0">
                <a:latin typeface="Arial"/>
                <a:cs typeface="Arial"/>
              </a:rPr>
              <a:t> </a:t>
            </a:r>
            <a:r>
              <a:rPr sz="1900" b="1" spc="-10" dirty="0">
                <a:latin typeface="Arial"/>
                <a:cs typeface="Arial"/>
              </a:rPr>
              <a:t>Präventionsprojekte,</a:t>
            </a:r>
            <a:r>
              <a:rPr sz="1900" b="1" spc="-25" dirty="0">
                <a:latin typeface="Arial"/>
                <a:cs typeface="Arial"/>
              </a:rPr>
              <a:t> </a:t>
            </a:r>
            <a:r>
              <a:rPr sz="1900" b="1" dirty="0">
                <a:latin typeface="Arial"/>
                <a:cs typeface="Arial"/>
              </a:rPr>
              <a:t>Lesepaten,</a:t>
            </a:r>
            <a:r>
              <a:rPr sz="1900" b="1" spc="-45" dirty="0">
                <a:latin typeface="Arial"/>
                <a:cs typeface="Arial"/>
              </a:rPr>
              <a:t> </a:t>
            </a:r>
            <a:r>
              <a:rPr sz="1900" b="1" spc="-10" dirty="0">
                <a:latin typeface="Arial"/>
                <a:cs typeface="Arial"/>
              </a:rPr>
              <a:t>Schulsozialarbeit</a:t>
            </a:r>
            <a:endParaRPr sz="1900">
              <a:latin typeface="Arial"/>
              <a:cs typeface="Arial"/>
            </a:endParaRPr>
          </a:p>
          <a:p>
            <a:pPr marL="162560" indent="-149860">
              <a:lnSpc>
                <a:spcPct val="100000"/>
              </a:lnSpc>
              <a:spcBef>
                <a:spcPts val="994"/>
              </a:spcBef>
              <a:buFont typeface="Arial"/>
              <a:buChar char="•"/>
              <a:tabLst>
                <a:tab pos="162560" algn="l"/>
              </a:tabLst>
            </a:pPr>
            <a:r>
              <a:rPr sz="1900" b="1" dirty="0">
                <a:latin typeface="Arial"/>
                <a:cs typeface="Arial"/>
              </a:rPr>
              <a:t>In</a:t>
            </a:r>
            <a:r>
              <a:rPr sz="1900" b="1" spc="-50" dirty="0">
                <a:latin typeface="Arial"/>
                <a:cs typeface="Arial"/>
              </a:rPr>
              <a:t> </a:t>
            </a:r>
            <a:r>
              <a:rPr sz="1900" b="1" dirty="0">
                <a:latin typeface="Arial"/>
                <a:cs typeface="Arial"/>
              </a:rPr>
              <a:t>Klasse</a:t>
            </a:r>
            <a:r>
              <a:rPr sz="1900" b="1" spc="-15" dirty="0">
                <a:latin typeface="Arial"/>
                <a:cs typeface="Arial"/>
              </a:rPr>
              <a:t> </a:t>
            </a:r>
            <a:r>
              <a:rPr sz="1900" b="1" dirty="0">
                <a:latin typeface="Arial"/>
                <a:cs typeface="Arial"/>
              </a:rPr>
              <a:t>5</a:t>
            </a:r>
            <a:r>
              <a:rPr sz="1900" b="1" spc="-30" dirty="0">
                <a:latin typeface="Arial"/>
                <a:cs typeface="Arial"/>
              </a:rPr>
              <a:t> </a:t>
            </a:r>
            <a:r>
              <a:rPr sz="1900" b="1" dirty="0">
                <a:latin typeface="Arial"/>
                <a:cs typeface="Arial"/>
              </a:rPr>
              <a:t>keine</a:t>
            </a:r>
            <a:r>
              <a:rPr sz="1900" b="1" spc="-30" dirty="0">
                <a:latin typeface="Arial"/>
                <a:cs typeface="Arial"/>
              </a:rPr>
              <a:t> </a:t>
            </a:r>
            <a:r>
              <a:rPr sz="1900" b="1" spc="-10" dirty="0">
                <a:latin typeface="Arial"/>
                <a:cs typeface="Arial"/>
              </a:rPr>
              <a:t>Mittagschule</a:t>
            </a:r>
            <a:endParaRPr sz="1900">
              <a:latin typeface="Arial"/>
              <a:cs typeface="Arial"/>
            </a:endParaRPr>
          </a:p>
          <a:p>
            <a:pPr marL="144780" marR="1310640" indent="-132715">
              <a:lnSpc>
                <a:spcPct val="100000"/>
              </a:lnSpc>
              <a:spcBef>
                <a:spcPts val="1000"/>
              </a:spcBef>
              <a:buFont typeface="Arial"/>
              <a:buChar char="•"/>
              <a:tabLst>
                <a:tab pos="144780" algn="l"/>
                <a:tab pos="161925" algn="l"/>
              </a:tabLst>
            </a:pPr>
            <a:r>
              <a:rPr sz="1900" dirty="0">
                <a:latin typeface="Arial"/>
                <a:cs typeface="Arial"/>
              </a:rPr>
              <a:t>	</a:t>
            </a:r>
            <a:r>
              <a:rPr sz="1900" b="1" dirty="0">
                <a:latin typeface="Arial"/>
                <a:cs typeface="Arial"/>
              </a:rPr>
              <a:t>Keine</a:t>
            </a:r>
            <a:r>
              <a:rPr sz="1900" b="1" spc="-65" dirty="0">
                <a:latin typeface="Arial"/>
                <a:cs typeface="Arial"/>
              </a:rPr>
              <a:t> </a:t>
            </a:r>
            <a:r>
              <a:rPr sz="1900" b="1" dirty="0">
                <a:latin typeface="Arial"/>
                <a:cs typeface="Arial"/>
              </a:rPr>
              <a:t>Ganztagesschule;</a:t>
            </a:r>
            <a:r>
              <a:rPr sz="1900" b="1" spc="-40" dirty="0">
                <a:latin typeface="Arial"/>
                <a:cs typeface="Arial"/>
              </a:rPr>
              <a:t> </a:t>
            </a:r>
            <a:r>
              <a:rPr sz="1900" b="1" dirty="0">
                <a:latin typeface="Arial"/>
                <a:cs typeface="Arial"/>
              </a:rPr>
              <a:t>auf</a:t>
            </a:r>
            <a:r>
              <a:rPr sz="1900" b="1" spc="-70" dirty="0">
                <a:latin typeface="Arial"/>
                <a:cs typeface="Arial"/>
              </a:rPr>
              <a:t> </a:t>
            </a:r>
            <a:r>
              <a:rPr sz="1900" b="1" dirty="0">
                <a:latin typeface="Arial"/>
                <a:cs typeface="Arial"/>
              </a:rPr>
              <a:t>Wunsch</a:t>
            </a:r>
            <a:r>
              <a:rPr sz="1900" b="1" spc="-60" dirty="0">
                <a:latin typeface="Arial"/>
                <a:cs typeface="Arial"/>
              </a:rPr>
              <a:t> </a:t>
            </a:r>
            <a:r>
              <a:rPr sz="1900" b="1" dirty="0">
                <a:latin typeface="Arial"/>
                <a:cs typeface="Arial"/>
              </a:rPr>
              <a:t>Mittags-</a:t>
            </a:r>
            <a:r>
              <a:rPr sz="1900" b="1" spc="-55" dirty="0">
                <a:latin typeface="Arial"/>
                <a:cs typeface="Arial"/>
              </a:rPr>
              <a:t> </a:t>
            </a:r>
            <a:r>
              <a:rPr sz="1900" b="1" spc="-25" dirty="0">
                <a:latin typeface="Arial"/>
                <a:cs typeface="Arial"/>
              </a:rPr>
              <a:t>und </a:t>
            </a:r>
            <a:r>
              <a:rPr sz="1900" b="1" spc="-10" dirty="0">
                <a:latin typeface="Arial"/>
                <a:cs typeface="Arial"/>
              </a:rPr>
              <a:t>Hausaufgabenbetreuung</a:t>
            </a:r>
            <a:r>
              <a:rPr sz="1900" b="1" spc="20" dirty="0">
                <a:latin typeface="Arial"/>
                <a:cs typeface="Arial"/>
              </a:rPr>
              <a:t> </a:t>
            </a:r>
            <a:r>
              <a:rPr sz="1900" b="1" dirty="0">
                <a:latin typeface="Arial"/>
                <a:cs typeface="Arial"/>
              </a:rPr>
              <a:t>in</a:t>
            </a:r>
            <a:r>
              <a:rPr sz="1900" b="1" spc="-30" dirty="0">
                <a:latin typeface="Arial"/>
                <a:cs typeface="Arial"/>
              </a:rPr>
              <a:t> </a:t>
            </a:r>
            <a:r>
              <a:rPr sz="1900" b="1" dirty="0">
                <a:latin typeface="Arial"/>
                <a:cs typeface="Arial"/>
              </a:rPr>
              <a:t>Kl.</a:t>
            </a:r>
            <a:r>
              <a:rPr sz="1900" b="1" spc="-30" dirty="0">
                <a:latin typeface="Arial"/>
                <a:cs typeface="Arial"/>
              </a:rPr>
              <a:t> </a:t>
            </a:r>
            <a:r>
              <a:rPr sz="1900" b="1" dirty="0">
                <a:latin typeface="Arial"/>
                <a:cs typeface="Arial"/>
              </a:rPr>
              <a:t>5/6</a:t>
            </a:r>
            <a:r>
              <a:rPr sz="1900" b="1" spc="-15" dirty="0">
                <a:latin typeface="Arial"/>
                <a:cs typeface="Arial"/>
              </a:rPr>
              <a:t> </a:t>
            </a:r>
            <a:r>
              <a:rPr sz="1900" b="1" dirty="0">
                <a:latin typeface="Arial"/>
                <a:cs typeface="Arial"/>
              </a:rPr>
              <a:t>bis</a:t>
            </a:r>
            <a:r>
              <a:rPr sz="1900" b="1" spc="-30" dirty="0">
                <a:latin typeface="Arial"/>
                <a:cs typeface="Arial"/>
              </a:rPr>
              <a:t> </a:t>
            </a:r>
            <a:r>
              <a:rPr sz="1900" b="1" dirty="0">
                <a:latin typeface="Arial"/>
                <a:cs typeface="Arial"/>
              </a:rPr>
              <a:t>15.20</a:t>
            </a:r>
            <a:r>
              <a:rPr sz="1900" b="1" spc="-15" dirty="0">
                <a:latin typeface="Arial"/>
                <a:cs typeface="Arial"/>
              </a:rPr>
              <a:t> </a:t>
            </a:r>
            <a:r>
              <a:rPr sz="1900" b="1" dirty="0">
                <a:latin typeface="Arial"/>
                <a:cs typeface="Arial"/>
              </a:rPr>
              <a:t>Uhr:</a:t>
            </a:r>
            <a:r>
              <a:rPr sz="1900" b="1" spc="-15" dirty="0">
                <a:latin typeface="Arial"/>
                <a:cs typeface="Arial"/>
              </a:rPr>
              <a:t> </a:t>
            </a:r>
            <a:r>
              <a:rPr sz="1900" b="1" dirty="0">
                <a:latin typeface="Arial"/>
                <a:cs typeface="Arial"/>
              </a:rPr>
              <a:t>Mo,</a:t>
            </a:r>
            <a:r>
              <a:rPr sz="1900" b="1" spc="-25" dirty="0">
                <a:latin typeface="Arial"/>
                <a:cs typeface="Arial"/>
              </a:rPr>
              <a:t> </a:t>
            </a:r>
            <a:r>
              <a:rPr sz="1900" b="1" dirty="0">
                <a:latin typeface="Arial"/>
                <a:cs typeface="Arial"/>
              </a:rPr>
              <a:t>Di</a:t>
            </a:r>
            <a:r>
              <a:rPr sz="1900" b="1" spc="-30" dirty="0">
                <a:latin typeface="Arial"/>
                <a:cs typeface="Arial"/>
              </a:rPr>
              <a:t> </a:t>
            </a:r>
            <a:r>
              <a:rPr sz="1900" b="1" dirty="0">
                <a:latin typeface="Arial"/>
                <a:cs typeface="Arial"/>
              </a:rPr>
              <a:t>oder</a:t>
            </a:r>
            <a:r>
              <a:rPr sz="1900" b="1" spc="-25" dirty="0">
                <a:latin typeface="Arial"/>
                <a:cs typeface="Arial"/>
              </a:rPr>
              <a:t> Do</a:t>
            </a:r>
            <a:endParaRPr sz="1900">
              <a:latin typeface="Arial"/>
              <a:cs typeface="Arial"/>
            </a:endParaRPr>
          </a:p>
          <a:p>
            <a:pPr marL="162560" indent="-149860">
              <a:lnSpc>
                <a:spcPct val="100000"/>
              </a:lnSpc>
              <a:spcBef>
                <a:spcPts val="1010"/>
              </a:spcBef>
              <a:buFont typeface="Arial"/>
              <a:buChar char="•"/>
              <a:tabLst>
                <a:tab pos="162560" algn="l"/>
              </a:tabLst>
            </a:pPr>
            <a:r>
              <a:rPr sz="1900" b="1" dirty="0">
                <a:latin typeface="Arial"/>
                <a:cs typeface="Arial"/>
              </a:rPr>
              <a:t>Bilinguale</a:t>
            </a:r>
            <a:r>
              <a:rPr sz="1900" b="1" spc="-100" dirty="0">
                <a:latin typeface="Arial"/>
                <a:cs typeface="Arial"/>
              </a:rPr>
              <a:t> </a:t>
            </a:r>
            <a:r>
              <a:rPr sz="1900" b="1" spc="-10" dirty="0">
                <a:latin typeface="Arial"/>
                <a:cs typeface="Arial"/>
              </a:rPr>
              <a:t>Module</a:t>
            </a:r>
            <a:endParaRPr sz="1900">
              <a:latin typeface="Arial"/>
              <a:cs typeface="Arial"/>
            </a:endParaRPr>
          </a:p>
        </p:txBody>
      </p:sp>
      <p:pic>
        <p:nvPicPr>
          <p:cNvPr id="5" name="object 5" descr="schule1"/>
          <p:cNvPicPr/>
          <p:nvPr/>
        </p:nvPicPr>
        <p:blipFill>
          <a:blip r:embed="rId2" cstate="print"/>
          <a:stretch>
            <a:fillRect/>
          </a:stretch>
        </p:blipFill>
        <p:spPr>
          <a:xfrm>
            <a:off x="5420867" y="5061203"/>
            <a:ext cx="6771132" cy="1796794"/>
          </a:xfrm>
          <a:prstGeom prst="rect">
            <a:avLst/>
          </a:prstGeom>
        </p:spPr>
      </p:pic>
      <p:pic>
        <p:nvPicPr>
          <p:cNvPr id="6" name="object 6"/>
          <p:cNvPicPr/>
          <p:nvPr/>
        </p:nvPicPr>
        <p:blipFill>
          <a:blip r:embed="rId3" cstate="print"/>
          <a:stretch>
            <a:fillRect/>
          </a:stretch>
        </p:blipFill>
        <p:spPr>
          <a:xfrm>
            <a:off x="0" y="0"/>
            <a:ext cx="2180843" cy="2180844"/>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F7E4CD"/>
          </a:solidFill>
        </p:spPr>
        <p:txBody>
          <a:bodyPr wrap="square" lIns="0" tIns="0" rIns="0" bIns="0" rtlCol="0"/>
          <a:lstStyle/>
          <a:p>
            <a:endParaRPr/>
          </a:p>
        </p:txBody>
      </p:sp>
      <p:sp>
        <p:nvSpPr>
          <p:cNvPr id="3" name="object 3" descr="$PPTXTitle"/>
          <p:cNvSpPr txBox="1">
            <a:spLocks noGrp="1"/>
          </p:cNvSpPr>
          <p:nvPr>
            <p:ph type="title"/>
          </p:nvPr>
        </p:nvSpPr>
        <p:spPr>
          <a:prstGeom prst="rect">
            <a:avLst/>
          </a:prstGeom>
        </p:spPr>
        <p:txBody>
          <a:bodyPr vert="horz" wrap="square" lIns="0" tIns="64261" rIns="0" bIns="0" rtlCol="0">
            <a:spAutoFit/>
          </a:bodyPr>
          <a:lstStyle/>
          <a:p>
            <a:pPr marL="3080385">
              <a:lnSpc>
                <a:spcPct val="100000"/>
              </a:lnSpc>
              <a:spcBef>
                <a:spcPts val="100"/>
              </a:spcBef>
            </a:pPr>
            <a:r>
              <a:rPr sz="4100" spc="-25" dirty="0">
                <a:solidFill>
                  <a:srgbClr val="000000"/>
                </a:solidFill>
                <a:latin typeface="Garamond"/>
                <a:cs typeface="Garamond"/>
              </a:rPr>
              <a:t>Mörike-</a:t>
            </a:r>
            <a:r>
              <a:rPr sz="4100" dirty="0">
                <a:solidFill>
                  <a:srgbClr val="000000"/>
                </a:solidFill>
                <a:latin typeface="Garamond"/>
                <a:cs typeface="Garamond"/>
              </a:rPr>
              <a:t>Realschule</a:t>
            </a:r>
            <a:r>
              <a:rPr sz="4100" spc="-5" dirty="0">
                <a:solidFill>
                  <a:srgbClr val="000000"/>
                </a:solidFill>
                <a:latin typeface="Garamond"/>
                <a:cs typeface="Garamond"/>
              </a:rPr>
              <a:t> </a:t>
            </a:r>
            <a:r>
              <a:rPr sz="4100" spc="-10" dirty="0">
                <a:solidFill>
                  <a:srgbClr val="000000"/>
                </a:solidFill>
                <a:latin typeface="Garamond"/>
                <a:cs typeface="Garamond"/>
              </a:rPr>
              <a:t>Mühlacker</a:t>
            </a:r>
            <a:endParaRPr sz="4100">
              <a:latin typeface="Garamond"/>
              <a:cs typeface="Garamond"/>
            </a:endParaRPr>
          </a:p>
        </p:txBody>
      </p:sp>
      <p:sp>
        <p:nvSpPr>
          <p:cNvPr id="4" name="object 4"/>
          <p:cNvSpPr txBox="1"/>
          <p:nvPr/>
        </p:nvSpPr>
        <p:spPr>
          <a:xfrm>
            <a:off x="2788666" y="1080173"/>
            <a:ext cx="7925434" cy="3206115"/>
          </a:xfrm>
          <a:prstGeom prst="rect">
            <a:avLst/>
          </a:prstGeom>
        </p:spPr>
        <p:txBody>
          <a:bodyPr vert="horz" wrap="square" lIns="0" tIns="64769" rIns="0" bIns="0" rtlCol="0">
            <a:spAutoFit/>
          </a:bodyPr>
          <a:lstStyle/>
          <a:p>
            <a:pPr marL="122555" indent="-109855">
              <a:lnSpc>
                <a:spcPct val="100000"/>
              </a:lnSpc>
              <a:spcBef>
                <a:spcPts val="509"/>
              </a:spcBef>
              <a:buSzPct val="82352"/>
              <a:buFont typeface="Arial"/>
              <a:buChar char="•"/>
              <a:tabLst>
                <a:tab pos="122555" algn="l"/>
              </a:tabLst>
            </a:pPr>
            <a:r>
              <a:rPr sz="1700" b="1" spc="-10" dirty="0">
                <a:latin typeface="Arial"/>
                <a:cs typeface="Arial"/>
              </a:rPr>
              <a:t>Berufsorientierung:</a:t>
            </a:r>
            <a:endParaRPr sz="1700">
              <a:latin typeface="Arial"/>
              <a:cs typeface="Arial"/>
            </a:endParaRPr>
          </a:p>
          <a:p>
            <a:pPr marL="132715" marR="187325">
              <a:lnSpc>
                <a:spcPct val="120000"/>
              </a:lnSpc>
              <a:spcBef>
                <a:spcPts val="5"/>
              </a:spcBef>
            </a:pPr>
            <a:r>
              <a:rPr sz="1700" b="1" dirty="0">
                <a:latin typeface="Arial"/>
                <a:cs typeface="Arial"/>
              </a:rPr>
              <a:t>Infoabende,</a:t>
            </a:r>
            <a:r>
              <a:rPr sz="1700" b="1" spc="-35" dirty="0">
                <a:latin typeface="Arial"/>
                <a:cs typeface="Arial"/>
              </a:rPr>
              <a:t> </a:t>
            </a:r>
            <a:r>
              <a:rPr sz="1700" b="1" dirty="0">
                <a:latin typeface="Arial"/>
                <a:cs typeface="Arial"/>
              </a:rPr>
              <a:t>Praktika</a:t>
            </a:r>
            <a:r>
              <a:rPr sz="1700" b="1" spc="-20" dirty="0">
                <a:latin typeface="Arial"/>
                <a:cs typeface="Arial"/>
              </a:rPr>
              <a:t> </a:t>
            </a:r>
            <a:r>
              <a:rPr sz="1700" b="1" dirty="0">
                <a:latin typeface="Arial"/>
                <a:cs typeface="Arial"/>
              </a:rPr>
              <a:t>in</a:t>
            </a:r>
            <a:r>
              <a:rPr sz="1700" b="1" spc="-20" dirty="0">
                <a:latin typeface="Arial"/>
                <a:cs typeface="Arial"/>
              </a:rPr>
              <a:t> </a:t>
            </a:r>
            <a:r>
              <a:rPr sz="1700" b="1" dirty="0">
                <a:latin typeface="Arial"/>
                <a:cs typeface="Arial"/>
              </a:rPr>
              <a:t>Kl.</a:t>
            </a:r>
            <a:r>
              <a:rPr sz="1700" b="1" spc="-20" dirty="0">
                <a:latin typeface="Arial"/>
                <a:cs typeface="Arial"/>
              </a:rPr>
              <a:t> </a:t>
            </a:r>
            <a:r>
              <a:rPr sz="1700" b="1" dirty="0">
                <a:latin typeface="Arial"/>
                <a:cs typeface="Arial"/>
              </a:rPr>
              <a:t>8</a:t>
            </a:r>
            <a:r>
              <a:rPr sz="1700" b="1" spc="-20" dirty="0">
                <a:latin typeface="Arial"/>
                <a:cs typeface="Arial"/>
              </a:rPr>
              <a:t> </a:t>
            </a:r>
            <a:r>
              <a:rPr sz="1700" b="1" dirty="0">
                <a:latin typeface="Arial"/>
                <a:cs typeface="Arial"/>
              </a:rPr>
              <a:t>und</a:t>
            </a:r>
            <a:r>
              <a:rPr sz="1700" b="1" spc="-55" dirty="0">
                <a:latin typeface="Arial"/>
                <a:cs typeface="Arial"/>
              </a:rPr>
              <a:t> </a:t>
            </a:r>
            <a:r>
              <a:rPr sz="1700" b="1" dirty="0">
                <a:latin typeface="Arial"/>
                <a:cs typeface="Arial"/>
              </a:rPr>
              <a:t>9,</a:t>
            </a:r>
            <a:r>
              <a:rPr sz="1700" b="1" spc="-15" dirty="0">
                <a:latin typeface="Arial"/>
                <a:cs typeface="Arial"/>
              </a:rPr>
              <a:t> </a:t>
            </a:r>
            <a:r>
              <a:rPr sz="1700" b="1" dirty="0">
                <a:latin typeface="Arial"/>
                <a:cs typeface="Arial"/>
              </a:rPr>
              <a:t>Bewerbertag,</a:t>
            </a:r>
            <a:r>
              <a:rPr sz="1700" b="1" spc="-60" dirty="0">
                <a:latin typeface="Arial"/>
                <a:cs typeface="Arial"/>
              </a:rPr>
              <a:t> </a:t>
            </a:r>
            <a:r>
              <a:rPr sz="1700" b="1" spc="-10" dirty="0">
                <a:latin typeface="Arial"/>
                <a:cs typeface="Arial"/>
              </a:rPr>
              <a:t>Betriebsbesichtigungen, </a:t>
            </a:r>
            <a:r>
              <a:rPr sz="1700" b="1" dirty="0">
                <a:latin typeface="Arial"/>
                <a:cs typeface="Arial"/>
              </a:rPr>
              <a:t>Kooperationen</a:t>
            </a:r>
            <a:r>
              <a:rPr sz="1700" b="1" spc="-40" dirty="0">
                <a:latin typeface="Arial"/>
                <a:cs typeface="Arial"/>
              </a:rPr>
              <a:t> </a:t>
            </a:r>
            <a:r>
              <a:rPr sz="1700" b="1" dirty="0">
                <a:latin typeface="Arial"/>
                <a:cs typeface="Arial"/>
              </a:rPr>
              <a:t>mit</a:t>
            </a:r>
            <a:r>
              <a:rPr sz="1700" b="1" spc="-15" dirty="0">
                <a:latin typeface="Arial"/>
                <a:cs typeface="Arial"/>
              </a:rPr>
              <a:t> </a:t>
            </a:r>
            <a:r>
              <a:rPr sz="1700" b="1" dirty="0">
                <a:latin typeface="Arial"/>
                <a:cs typeface="Arial"/>
              </a:rPr>
              <a:t>Betrieben</a:t>
            </a:r>
            <a:r>
              <a:rPr sz="1700" b="1" spc="-15" dirty="0">
                <a:latin typeface="Arial"/>
                <a:cs typeface="Arial"/>
              </a:rPr>
              <a:t> </a:t>
            </a:r>
            <a:r>
              <a:rPr sz="1700" b="1" dirty="0">
                <a:latin typeface="Arial"/>
                <a:cs typeface="Arial"/>
              </a:rPr>
              <a:t>und</a:t>
            </a:r>
            <a:r>
              <a:rPr sz="1700" b="1" spc="-30" dirty="0">
                <a:latin typeface="Arial"/>
                <a:cs typeface="Arial"/>
              </a:rPr>
              <a:t> </a:t>
            </a:r>
            <a:r>
              <a:rPr sz="1700" b="1" dirty="0">
                <a:latin typeface="Arial"/>
                <a:cs typeface="Arial"/>
              </a:rPr>
              <a:t>weiterführenden</a:t>
            </a:r>
            <a:r>
              <a:rPr sz="1700" b="1" spc="-50" dirty="0">
                <a:latin typeface="Arial"/>
                <a:cs typeface="Arial"/>
              </a:rPr>
              <a:t> </a:t>
            </a:r>
            <a:r>
              <a:rPr sz="1700" b="1" spc="-10" dirty="0">
                <a:latin typeface="Arial"/>
                <a:cs typeface="Arial"/>
              </a:rPr>
              <a:t>Schulen</a:t>
            </a:r>
            <a:endParaRPr sz="1700">
              <a:latin typeface="Arial"/>
              <a:cs typeface="Arial"/>
            </a:endParaRPr>
          </a:p>
          <a:p>
            <a:pPr marL="149860" indent="-137160">
              <a:lnSpc>
                <a:spcPct val="100000"/>
              </a:lnSpc>
              <a:spcBef>
                <a:spcPts val="1405"/>
              </a:spcBef>
              <a:buFont typeface="Arial"/>
              <a:buChar char="•"/>
              <a:tabLst>
                <a:tab pos="149860" algn="l"/>
              </a:tabLst>
            </a:pPr>
            <a:r>
              <a:rPr sz="1700" b="1" dirty="0">
                <a:latin typeface="Arial"/>
                <a:cs typeface="Arial"/>
              </a:rPr>
              <a:t>IMB</a:t>
            </a:r>
            <a:r>
              <a:rPr sz="1700" b="1" spc="-20" dirty="0">
                <a:latin typeface="Arial"/>
                <a:cs typeface="Arial"/>
              </a:rPr>
              <a:t> </a:t>
            </a:r>
            <a:r>
              <a:rPr sz="1700" b="1" dirty="0">
                <a:latin typeface="Arial"/>
                <a:cs typeface="Arial"/>
              </a:rPr>
              <a:t>–</a:t>
            </a:r>
            <a:r>
              <a:rPr sz="1700" b="1" spc="-20" dirty="0">
                <a:latin typeface="Arial"/>
                <a:cs typeface="Arial"/>
              </a:rPr>
              <a:t> </a:t>
            </a:r>
            <a:r>
              <a:rPr sz="1700" b="1" dirty="0">
                <a:latin typeface="Arial"/>
                <a:cs typeface="Arial"/>
              </a:rPr>
              <a:t>Informatik</a:t>
            </a:r>
            <a:r>
              <a:rPr sz="1700" b="1" spc="-5" dirty="0">
                <a:latin typeface="Arial"/>
                <a:cs typeface="Arial"/>
              </a:rPr>
              <a:t> </a:t>
            </a:r>
            <a:r>
              <a:rPr sz="1700" b="1" dirty="0">
                <a:latin typeface="Arial"/>
                <a:cs typeface="Arial"/>
              </a:rPr>
              <a:t>und</a:t>
            </a:r>
            <a:r>
              <a:rPr sz="1700" b="1" spc="-30" dirty="0">
                <a:latin typeface="Arial"/>
                <a:cs typeface="Arial"/>
              </a:rPr>
              <a:t> </a:t>
            </a:r>
            <a:r>
              <a:rPr sz="1700" b="1" dirty="0">
                <a:latin typeface="Arial"/>
                <a:cs typeface="Arial"/>
              </a:rPr>
              <a:t>Medienbildung</a:t>
            </a:r>
            <a:r>
              <a:rPr sz="1700" b="1" spc="-25" dirty="0">
                <a:latin typeface="Arial"/>
                <a:cs typeface="Arial"/>
              </a:rPr>
              <a:t> </a:t>
            </a:r>
            <a:r>
              <a:rPr sz="1700" b="1" dirty="0">
                <a:latin typeface="Arial"/>
                <a:cs typeface="Arial"/>
              </a:rPr>
              <a:t>K.</a:t>
            </a:r>
            <a:r>
              <a:rPr sz="1700" b="1" spc="-25" dirty="0">
                <a:latin typeface="Arial"/>
                <a:cs typeface="Arial"/>
              </a:rPr>
              <a:t> </a:t>
            </a:r>
            <a:r>
              <a:rPr sz="1700" b="1" spc="-10" dirty="0">
                <a:latin typeface="Arial"/>
                <a:cs typeface="Arial"/>
              </a:rPr>
              <a:t>5-</a:t>
            </a:r>
            <a:r>
              <a:rPr sz="1700" b="1" spc="-25" dirty="0">
                <a:latin typeface="Arial"/>
                <a:cs typeface="Arial"/>
              </a:rPr>
              <a:t>10</a:t>
            </a:r>
            <a:endParaRPr sz="1700">
              <a:latin typeface="Arial"/>
              <a:cs typeface="Arial"/>
            </a:endParaRPr>
          </a:p>
          <a:p>
            <a:pPr marL="140335" indent="-127635">
              <a:lnSpc>
                <a:spcPct val="100000"/>
              </a:lnSpc>
              <a:spcBef>
                <a:spcPts val="1415"/>
              </a:spcBef>
              <a:buFont typeface="Arial"/>
              <a:buChar char="•"/>
              <a:tabLst>
                <a:tab pos="140335" algn="l"/>
              </a:tabLst>
            </a:pPr>
            <a:r>
              <a:rPr sz="1700" b="1" dirty="0">
                <a:latin typeface="Arial"/>
                <a:cs typeface="Arial"/>
              </a:rPr>
              <a:t>AGs,</a:t>
            </a:r>
            <a:r>
              <a:rPr sz="1700" b="1" spc="-10" dirty="0">
                <a:latin typeface="Arial"/>
                <a:cs typeface="Arial"/>
              </a:rPr>
              <a:t> </a:t>
            </a:r>
            <a:r>
              <a:rPr sz="1700" b="1" dirty="0">
                <a:latin typeface="Arial"/>
                <a:cs typeface="Arial"/>
              </a:rPr>
              <a:t>Wettbewerbe</a:t>
            </a:r>
            <a:r>
              <a:rPr sz="1700" b="1" spc="-70" dirty="0">
                <a:latin typeface="Arial"/>
                <a:cs typeface="Arial"/>
              </a:rPr>
              <a:t> </a:t>
            </a:r>
            <a:r>
              <a:rPr sz="1700" b="1" dirty="0">
                <a:latin typeface="Arial"/>
                <a:cs typeface="Arial"/>
              </a:rPr>
              <a:t>und</a:t>
            </a:r>
            <a:r>
              <a:rPr sz="1700" b="1" spc="-60" dirty="0">
                <a:latin typeface="Arial"/>
                <a:cs typeface="Arial"/>
              </a:rPr>
              <a:t> </a:t>
            </a:r>
            <a:r>
              <a:rPr sz="1700" b="1" spc="-10" dirty="0">
                <a:latin typeface="Arial"/>
                <a:cs typeface="Arial"/>
              </a:rPr>
              <a:t>Kooperationen:</a:t>
            </a:r>
            <a:endParaRPr sz="1700">
              <a:latin typeface="Arial"/>
              <a:cs typeface="Arial"/>
            </a:endParaRPr>
          </a:p>
          <a:p>
            <a:pPr marL="73025" marR="5080">
              <a:lnSpc>
                <a:spcPct val="120000"/>
              </a:lnSpc>
            </a:pPr>
            <a:r>
              <a:rPr sz="1700" b="1" spc="-10" dirty="0">
                <a:latin typeface="Arial"/>
                <a:cs typeface="Arial"/>
              </a:rPr>
              <a:t>Schulsanitäter,</a:t>
            </a:r>
            <a:r>
              <a:rPr sz="1700" b="1" spc="-50" dirty="0">
                <a:latin typeface="Arial"/>
                <a:cs typeface="Arial"/>
              </a:rPr>
              <a:t> </a:t>
            </a:r>
            <a:r>
              <a:rPr sz="1700" b="1" dirty="0">
                <a:latin typeface="Arial"/>
                <a:cs typeface="Arial"/>
              </a:rPr>
              <a:t>Musical,</a:t>
            </a:r>
            <a:r>
              <a:rPr sz="1700" b="1" spc="-40" dirty="0">
                <a:latin typeface="Arial"/>
                <a:cs typeface="Arial"/>
              </a:rPr>
              <a:t> </a:t>
            </a:r>
            <a:r>
              <a:rPr sz="1700" b="1" dirty="0">
                <a:latin typeface="Arial"/>
                <a:cs typeface="Arial"/>
              </a:rPr>
              <a:t>Chor,</a:t>
            </a:r>
            <a:r>
              <a:rPr sz="1700" b="1" spc="-55" dirty="0">
                <a:latin typeface="Arial"/>
                <a:cs typeface="Arial"/>
              </a:rPr>
              <a:t> </a:t>
            </a:r>
            <a:r>
              <a:rPr sz="1700" b="1" dirty="0">
                <a:latin typeface="Arial"/>
                <a:cs typeface="Arial"/>
              </a:rPr>
              <a:t>Schulband,</a:t>
            </a:r>
            <a:r>
              <a:rPr sz="1700" b="1" spc="-65" dirty="0">
                <a:latin typeface="Arial"/>
                <a:cs typeface="Arial"/>
              </a:rPr>
              <a:t> </a:t>
            </a:r>
            <a:r>
              <a:rPr sz="1700" b="1" dirty="0">
                <a:latin typeface="Arial"/>
                <a:cs typeface="Arial"/>
              </a:rPr>
              <a:t>Fußball,</a:t>
            </a:r>
            <a:r>
              <a:rPr sz="1700" b="1" spc="-55" dirty="0">
                <a:latin typeface="Arial"/>
                <a:cs typeface="Arial"/>
              </a:rPr>
              <a:t> </a:t>
            </a:r>
            <a:r>
              <a:rPr sz="1700" b="1" spc="-10" dirty="0">
                <a:latin typeface="Arial"/>
                <a:cs typeface="Arial"/>
              </a:rPr>
              <a:t>Volleyball,</a:t>
            </a:r>
            <a:r>
              <a:rPr sz="1700" b="1" spc="-25" dirty="0">
                <a:latin typeface="Arial"/>
                <a:cs typeface="Arial"/>
              </a:rPr>
              <a:t> </a:t>
            </a:r>
            <a:r>
              <a:rPr sz="1700" b="1" spc="-10" dirty="0">
                <a:latin typeface="Arial"/>
                <a:cs typeface="Arial"/>
              </a:rPr>
              <a:t>Handball, </a:t>
            </a:r>
            <a:r>
              <a:rPr sz="1700" b="1" dirty="0">
                <a:latin typeface="Arial"/>
                <a:cs typeface="Arial"/>
              </a:rPr>
              <a:t>Basketball,</a:t>
            </a:r>
            <a:r>
              <a:rPr sz="1700" b="1" spc="-45" dirty="0">
                <a:latin typeface="Arial"/>
                <a:cs typeface="Arial"/>
              </a:rPr>
              <a:t> </a:t>
            </a:r>
            <a:r>
              <a:rPr sz="1700" b="1" dirty="0">
                <a:latin typeface="Arial"/>
                <a:cs typeface="Arial"/>
              </a:rPr>
              <a:t>Schach,</a:t>
            </a:r>
            <a:r>
              <a:rPr sz="1700" b="1" spc="-40" dirty="0">
                <a:latin typeface="Arial"/>
                <a:cs typeface="Arial"/>
              </a:rPr>
              <a:t> </a:t>
            </a:r>
            <a:r>
              <a:rPr sz="1700" b="1" dirty="0">
                <a:latin typeface="Arial"/>
                <a:cs typeface="Arial"/>
              </a:rPr>
              <a:t>Kochen,</a:t>
            </a:r>
            <a:r>
              <a:rPr sz="1700" b="1" spc="-65" dirty="0">
                <a:latin typeface="Arial"/>
                <a:cs typeface="Arial"/>
              </a:rPr>
              <a:t> </a:t>
            </a:r>
            <a:r>
              <a:rPr sz="1700" b="1" dirty="0">
                <a:latin typeface="Arial"/>
                <a:cs typeface="Arial"/>
              </a:rPr>
              <a:t>Jugend</a:t>
            </a:r>
            <a:r>
              <a:rPr sz="1700" b="1" spc="-65" dirty="0">
                <a:latin typeface="Arial"/>
                <a:cs typeface="Arial"/>
              </a:rPr>
              <a:t> </a:t>
            </a:r>
            <a:r>
              <a:rPr sz="1700" b="1" dirty="0">
                <a:latin typeface="Arial"/>
                <a:cs typeface="Arial"/>
              </a:rPr>
              <a:t>debattiert,</a:t>
            </a:r>
            <a:r>
              <a:rPr sz="1700" b="1" spc="-45" dirty="0">
                <a:latin typeface="Arial"/>
                <a:cs typeface="Arial"/>
              </a:rPr>
              <a:t> </a:t>
            </a:r>
            <a:r>
              <a:rPr sz="1700" b="1" spc="-10" dirty="0">
                <a:latin typeface="Arial"/>
                <a:cs typeface="Arial"/>
              </a:rPr>
              <a:t>Business-</a:t>
            </a:r>
            <a:r>
              <a:rPr sz="1700" b="1" dirty="0">
                <a:latin typeface="Arial"/>
                <a:cs typeface="Arial"/>
              </a:rPr>
              <a:t>Englisch,</a:t>
            </a:r>
            <a:r>
              <a:rPr sz="1700" b="1" spc="-50" dirty="0">
                <a:latin typeface="Arial"/>
                <a:cs typeface="Arial"/>
              </a:rPr>
              <a:t> </a:t>
            </a:r>
            <a:r>
              <a:rPr sz="1700" b="1" spc="-25" dirty="0">
                <a:latin typeface="Arial"/>
                <a:cs typeface="Arial"/>
              </a:rPr>
              <a:t>MINT,</a:t>
            </a:r>
            <a:r>
              <a:rPr sz="1700" b="1" spc="-40" dirty="0">
                <a:latin typeface="Arial"/>
                <a:cs typeface="Arial"/>
              </a:rPr>
              <a:t> </a:t>
            </a:r>
            <a:r>
              <a:rPr sz="1700" b="1" spc="-50" dirty="0">
                <a:latin typeface="Arial"/>
                <a:cs typeface="Arial"/>
              </a:rPr>
              <a:t>…</a:t>
            </a:r>
            <a:endParaRPr sz="1700">
              <a:latin typeface="Arial"/>
              <a:cs typeface="Arial"/>
            </a:endParaRPr>
          </a:p>
          <a:p>
            <a:pPr marL="140335" indent="-127635">
              <a:lnSpc>
                <a:spcPct val="100000"/>
              </a:lnSpc>
              <a:spcBef>
                <a:spcPts val="1405"/>
              </a:spcBef>
              <a:buFont typeface="Arial"/>
              <a:buChar char="•"/>
              <a:tabLst>
                <a:tab pos="140335" algn="l"/>
              </a:tabLst>
            </a:pPr>
            <a:r>
              <a:rPr sz="1700" b="1" spc="-10" dirty="0">
                <a:latin typeface="Arial"/>
                <a:cs typeface="Arial"/>
              </a:rPr>
              <a:t>Auszeichnungen:</a:t>
            </a:r>
            <a:endParaRPr sz="1700">
              <a:latin typeface="Arial"/>
              <a:cs typeface="Arial"/>
            </a:endParaRPr>
          </a:p>
          <a:p>
            <a:pPr marL="132715">
              <a:lnSpc>
                <a:spcPct val="100000"/>
              </a:lnSpc>
              <a:spcBef>
                <a:spcPts val="409"/>
              </a:spcBef>
            </a:pPr>
            <a:r>
              <a:rPr sz="1700" b="1" spc="-10" dirty="0">
                <a:latin typeface="Arial"/>
                <a:cs typeface="Arial"/>
              </a:rPr>
              <a:t>BoriS-</a:t>
            </a:r>
            <a:r>
              <a:rPr sz="1700" b="1" dirty="0">
                <a:latin typeface="Arial"/>
                <a:cs typeface="Arial"/>
              </a:rPr>
              <a:t>,</a:t>
            </a:r>
            <a:r>
              <a:rPr sz="1700" b="1" spc="-10" dirty="0">
                <a:latin typeface="Arial"/>
                <a:cs typeface="Arial"/>
              </a:rPr>
              <a:t> </a:t>
            </a:r>
            <a:r>
              <a:rPr sz="1700" b="1" spc="-30" dirty="0">
                <a:latin typeface="Arial"/>
                <a:cs typeface="Arial"/>
              </a:rPr>
              <a:t>MINT-</a:t>
            </a:r>
            <a:r>
              <a:rPr sz="1700" b="1" dirty="0">
                <a:latin typeface="Arial"/>
                <a:cs typeface="Arial"/>
              </a:rPr>
              <a:t>,</a:t>
            </a:r>
            <a:r>
              <a:rPr sz="1700" b="1" spc="-5" dirty="0">
                <a:latin typeface="Arial"/>
                <a:cs typeface="Arial"/>
              </a:rPr>
              <a:t> </a:t>
            </a:r>
            <a:r>
              <a:rPr sz="1700" b="1" dirty="0">
                <a:latin typeface="Arial"/>
                <a:cs typeface="Arial"/>
              </a:rPr>
              <a:t>digitale</a:t>
            </a:r>
            <a:r>
              <a:rPr sz="1700" b="1" spc="20" dirty="0">
                <a:latin typeface="Arial"/>
                <a:cs typeface="Arial"/>
              </a:rPr>
              <a:t> </a:t>
            </a:r>
            <a:r>
              <a:rPr sz="1700" b="1" dirty="0">
                <a:latin typeface="Arial"/>
                <a:cs typeface="Arial"/>
              </a:rPr>
              <a:t>Schule</a:t>
            </a:r>
            <a:r>
              <a:rPr sz="1700" b="1" spc="-5" dirty="0">
                <a:latin typeface="Arial"/>
                <a:cs typeface="Arial"/>
              </a:rPr>
              <a:t> </a:t>
            </a:r>
            <a:r>
              <a:rPr sz="1700" b="1" dirty="0">
                <a:latin typeface="Arial"/>
                <a:cs typeface="Arial"/>
              </a:rPr>
              <a:t>und</a:t>
            </a:r>
            <a:r>
              <a:rPr sz="1700" b="1" spc="-10" dirty="0">
                <a:latin typeface="Arial"/>
                <a:cs typeface="Arial"/>
              </a:rPr>
              <a:t> e-</a:t>
            </a:r>
            <a:r>
              <a:rPr sz="1700" b="1" spc="-20" dirty="0">
                <a:latin typeface="Arial"/>
                <a:cs typeface="Arial"/>
              </a:rPr>
              <a:t>Twinning-</a:t>
            </a:r>
            <a:r>
              <a:rPr sz="1700" b="1" dirty="0">
                <a:latin typeface="Arial"/>
                <a:cs typeface="Arial"/>
              </a:rPr>
              <a:t>Siegel</a:t>
            </a:r>
            <a:r>
              <a:rPr sz="1700" b="1" spc="-20" dirty="0">
                <a:latin typeface="Arial"/>
                <a:cs typeface="Arial"/>
              </a:rPr>
              <a:t> </a:t>
            </a:r>
            <a:r>
              <a:rPr sz="1700" b="1" spc="-10" dirty="0">
                <a:latin typeface="Arial"/>
                <a:cs typeface="Arial"/>
              </a:rPr>
              <a:t>Französisch</a:t>
            </a:r>
            <a:endParaRPr sz="1700">
              <a:latin typeface="Arial"/>
              <a:cs typeface="Arial"/>
            </a:endParaRPr>
          </a:p>
        </p:txBody>
      </p:sp>
      <p:pic>
        <p:nvPicPr>
          <p:cNvPr id="5" name="object 5" descr="schule1"/>
          <p:cNvPicPr/>
          <p:nvPr/>
        </p:nvPicPr>
        <p:blipFill>
          <a:blip r:embed="rId2" cstate="print"/>
          <a:stretch>
            <a:fillRect/>
          </a:stretch>
        </p:blipFill>
        <p:spPr>
          <a:xfrm>
            <a:off x="5420867" y="5061203"/>
            <a:ext cx="6771132" cy="1796794"/>
          </a:xfrm>
          <a:prstGeom prst="rect">
            <a:avLst/>
          </a:prstGeom>
        </p:spPr>
      </p:pic>
      <p:sp>
        <p:nvSpPr>
          <p:cNvPr id="6" name="object 6"/>
          <p:cNvSpPr txBox="1"/>
          <p:nvPr/>
        </p:nvSpPr>
        <p:spPr>
          <a:xfrm>
            <a:off x="454913" y="4502658"/>
            <a:ext cx="4417060" cy="2097405"/>
          </a:xfrm>
          <a:prstGeom prst="rect">
            <a:avLst/>
          </a:prstGeom>
          <a:solidFill>
            <a:srgbClr val="FFFF00"/>
          </a:solidFill>
          <a:ln w="19050">
            <a:solidFill>
              <a:srgbClr val="000000"/>
            </a:solidFill>
          </a:ln>
        </p:spPr>
        <p:txBody>
          <a:bodyPr vert="horz" wrap="square" lIns="0" tIns="48894" rIns="0" bIns="0" rtlCol="0">
            <a:spAutoFit/>
          </a:bodyPr>
          <a:lstStyle/>
          <a:p>
            <a:pPr marL="90170">
              <a:lnSpc>
                <a:spcPct val="100000"/>
              </a:lnSpc>
              <a:spcBef>
                <a:spcPts val="384"/>
              </a:spcBef>
            </a:pPr>
            <a:r>
              <a:rPr sz="2800" b="1" spc="-35" dirty="0">
                <a:latin typeface="Arial"/>
                <a:cs typeface="Arial"/>
              </a:rPr>
              <a:t>Tag</a:t>
            </a:r>
            <a:r>
              <a:rPr sz="2800" b="1" spc="-95" dirty="0">
                <a:latin typeface="Arial"/>
                <a:cs typeface="Arial"/>
              </a:rPr>
              <a:t> </a:t>
            </a:r>
            <a:r>
              <a:rPr sz="2800" b="1" dirty="0">
                <a:latin typeface="Arial"/>
                <a:cs typeface="Arial"/>
              </a:rPr>
              <a:t>der</a:t>
            </a:r>
            <a:r>
              <a:rPr sz="2800" b="1" spc="-105" dirty="0">
                <a:latin typeface="Arial"/>
                <a:cs typeface="Arial"/>
              </a:rPr>
              <a:t> </a:t>
            </a:r>
            <a:r>
              <a:rPr sz="2800" b="1" dirty="0">
                <a:latin typeface="Arial"/>
                <a:cs typeface="Arial"/>
              </a:rPr>
              <a:t>offenen</a:t>
            </a:r>
            <a:r>
              <a:rPr sz="2800" b="1" spc="-85" dirty="0">
                <a:latin typeface="Arial"/>
                <a:cs typeface="Arial"/>
              </a:rPr>
              <a:t> </a:t>
            </a:r>
            <a:r>
              <a:rPr sz="2800" b="1" spc="-20" dirty="0">
                <a:latin typeface="Arial"/>
                <a:cs typeface="Arial"/>
              </a:rPr>
              <a:t>Tür:</a:t>
            </a:r>
            <a:endParaRPr sz="2800">
              <a:latin typeface="Arial"/>
              <a:cs typeface="Arial"/>
            </a:endParaRPr>
          </a:p>
          <a:p>
            <a:pPr marL="90170">
              <a:lnSpc>
                <a:spcPct val="100000"/>
              </a:lnSpc>
              <a:spcBef>
                <a:spcPts val="15"/>
              </a:spcBef>
            </a:pPr>
            <a:r>
              <a:rPr sz="2400" b="1" dirty="0">
                <a:latin typeface="Arial"/>
                <a:cs typeface="Arial"/>
              </a:rPr>
              <a:t>Mittwoch,</a:t>
            </a:r>
            <a:r>
              <a:rPr sz="2400" b="1" spc="-75" dirty="0">
                <a:latin typeface="Arial"/>
                <a:cs typeface="Arial"/>
              </a:rPr>
              <a:t> </a:t>
            </a:r>
            <a:r>
              <a:rPr sz="2400" b="1" dirty="0">
                <a:latin typeface="Arial"/>
                <a:cs typeface="Arial"/>
              </a:rPr>
              <a:t>25.</a:t>
            </a:r>
            <a:r>
              <a:rPr sz="2400" b="1" spc="-45" dirty="0">
                <a:latin typeface="Arial"/>
                <a:cs typeface="Arial"/>
              </a:rPr>
              <a:t> </a:t>
            </a:r>
            <a:r>
              <a:rPr sz="2400" b="1" dirty="0">
                <a:latin typeface="Arial"/>
                <a:cs typeface="Arial"/>
              </a:rPr>
              <a:t>Februar</a:t>
            </a:r>
            <a:r>
              <a:rPr sz="2400" b="1" spc="-35" dirty="0">
                <a:latin typeface="Arial"/>
                <a:cs typeface="Arial"/>
              </a:rPr>
              <a:t> </a:t>
            </a:r>
            <a:r>
              <a:rPr sz="2400" b="1" spc="-20" dirty="0">
                <a:latin typeface="Arial"/>
                <a:cs typeface="Arial"/>
              </a:rPr>
              <a:t>2026,</a:t>
            </a:r>
            <a:endParaRPr sz="2400">
              <a:latin typeface="Arial"/>
              <a:cs typeface="Arial"/>
            </a:endParaRPr>
          </a:p>
          <a:p>
            <a:pPr marL="90170">
              <a:lnSpc>
                <a:spcPct val="100000"/>
              </a:lnSpc>
            </a:pPr>
            <a:r>
              <a:rPr sz="2400" b="1" dirty="0">
                <a:latin typeface="Arial"/>
                <a:cs typeface="Arial"/>
              </a:rPr>
              <a:t>15.00</a:t>
            </a:r>
            <a:r>
              <a:rPr sz="2400" b="1" spc="-30" dirty="0">
                <a:latin typeface="Arial"/>
                <a:cs typeface="Arial"/>
              </a:rPr>
              <a:t> </a:t>
            </a:r>
            <a:r>
              <a:rPr sz="2400" b="1" dirty="0">
                <a:latin typeface="Arial"/>
                <a:cs typeface="Arial"/>
              </a:rPr>
              <a:t>bis</a:t>
            </a:r>
            <a:r>
              <a:rPr sz="2400" b="1" spc="-40" dirty="0">
                <a:latin typeface="Arial"/>
                <a:cs typeface="Arial"/>
              </a:rPr>
              <a:t> </a:t>
            </a:r>
            <a:r>
              <a:rPr sz="2400" b="1" dirty="0">
                <a:latin typeface="Arial"/>
                <a:cs typeface="Arial"/>
              </a:rPr>
              <a:t>17.00</a:t>
            </a:r>
            <a:r>
              <a:rPr sz="2400" b="1" spc="-25" dirty="0">
                <a:latin typeface="Arial"/>
                <a:cs typeface="Arial"/>
              </a:rPr>
              <a:t> Uhr</a:t>
            </a:r>
            <a:endParaRPr sz="2400">
              <a:latin typeface="Arial"/>
              <a:cs typeface="Arial"/>
            </a:endParaRPr>
          </a:p>
          <a:p>
            <a:pPr marL="90170" marR="450215">
              <a:lnSpc>
                <a:spcPct val="100000"/>
              </a:lnSpc>
              <a:spcBef>
                <a:spcPts val="10"/>
              </a:spcBef>
            </a:pPr>
            <a:r>
              <a:rPr sz="1800" dirty="0">
                <a:latin typeface="Arial"/>
                <a:cs typeface="Arial"/>
              </a:rPr>
              <a:t>Weitere</a:t>
            </a:r>
            <a:r>
              <a:rPr sz="1800" spc="-55" dirty="0">
                <a:latin typeface="Arial"/>
                <a:cs typeface="Arial"/>
              </a:rPr>
              <a:t> </a:t>
            </a:r>
            <a:r>
              <a:rPr sz="1800" dirty="0">
                <a:latin typeface="Arial"/>
                <a:cs typeface="Arial"/>
              </a:rPr>
              <a:t>Informationen</a:t>
            </a:r>
            <a:r>
              <a:rPr sz="1800" spc="-50" dirty="0">
                <a:latin typeface="Arial"/>
                <a:cs typeface="Arial"/>
              </a:rPr>
              <a:t> </a:t>
            </a:r>
            <a:r>
              <a:rPr sz="1800" dirty="0">
                <a:latin typeface="Arial"/>
                <a:cs typeface="Arial"/>
              </a:rPr>
              <a:t>siehe</a:t>
            </a:r>
            <a:r>
              <a:rPr sz="1800" spc="-50" dirty="0">
                <a:latin typeface="Arial"/>
                <a:cs typeface="Arial"/>
              </a:rPr>
              <a:t> </a:t>
            </a:r>
            <a:r>
              <a:rPr sz="1800" dirty="0">
                <a:latin typeface="Arial"/>
                <a:cs typeface="Arial"/>
              </a:rPr>
              <a:t>Flyer</a:t>
            </a:r>
            <a:r>
              <a:rPr sz="1800" spc="-40" dirty="0">
                <a:latin typeface="Arial"/>
                <a:cs typeface="Arial"/>
              </a:rPr>
              <a:t> </a:t>
            </a:r>
            <a:r>
              <a:rPr sz="1800" spc="-25" dirty="0">
                <a:latin typeface="Arial"/>
                <a:cs typeface="Arial"/>
              </a:rPr>
              <a:t>und </a:t>
            </a:r>
            <a:r>
              <a:rPr sz="1800" dirty="0">
                <a:latin typeface="Arial"/>
                <a:cs typeface="Arial"/>
              </a:rPr>
              <a:t>Homepage</a:t>
            </a:r>
            <a:r>
              <a:rPr sz="1800" spc="-20" dirty="0">
                <a:latin typeface="Arial"/>
                <a:cs typeface="Arial"/>
              </a:rPr>
              <a:t> </a:t>
            </a:r>
            <a:r>
              <a:rPr sz="1800" dirty="0">
                <a:latin typeface="Arial"/>
                <a:cs typeface="Arial"/>
              </a:rPr>
              <a:t>der</a:t>
            </a:r>
            <a:r>
              <a:rPr sz="1800" spc="-35" dirty="0">
                <a:latin typeface="Arial"/>
                <a:cs typeface="Arial"/>
              </a:rPr>
              <a:t> </a:t>
            </a:r>
            <a:r>
              <a:rPr sz="1800" spc="-20" dirty="0">
                <a:latin typeface="Arial"/>
                <a:cs typeface="Arial"/>
              </a:rPr>
              <a:t>MRS:</a:t>
            </a:r>
            <a:endParaRPr sz="1800">
              <a:latin typeface="Arial"/>
              <a:cs typeface="Arial"/>
            </a:endParaRPr>
          </a:p>
          <a:p>
            <a:pPr marL="90170">
              <a:lnSpc>
                <a:spcPct val="100000"/>
              </a:lnSpc>
            </a:pPr>
            <a:r>
              <a:rPr sz="1800" b="1" spc="-20" dirty="0">
                <a:latin typeface="Arial"/>
                <a:cs typeface="Arial"/>
                <a:hlinkClick r:id="rId3"/>
              </a:rPr>
              <a:t>www.mrs-</a:t>
            </a:r>
            <a:r>
              <a:rPr sz="1800" b="1" spc="-10" dirty="0">
                <a:latin typeface="Arial"/>
                <a:cs typeface="Arial"/>
                <a:hlinkClick r:id="rId3"/>
              </a:rPr>
              <a:t>muehlacker.de</a:t>
            </a:r>
            <a:endParaRPr sz="1800">
              <a:latin typeface="Arial"/>
              <a:cs typeface="Arial"/>
            </a:endParaRPr>
          </a:p>
        </p:txBody>
      </p:sp>
      <p:pic>
        <p:nvPicPr>
          <p:cNvPr id="7" name="object 7"/>
          <p:cNvPicPr/>
          <p:nvPr/>
        </p:nvPicPr>
        <p:blipFill>
          <a:blip r:embed="rId4" cstate="print"/>
          <a:stretch>
            <a:fillRect/>
          </a:stretch>
        </p:blipFill>
        <p:spPr>
          <a:xfrm>
            <a:off x="0" y="0"/>
            <a:ext cx="2180843" cy="2180844"/>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96036" y="3572636"/>
            <a:ext cx="4784090" cy="788035"/>
          </a:xfrm>
          <a:prstGeom prst="rect">
            <a:avLst/>
          </a:prstGeom>
        </p:spPr>
        <p:txBody>
          <a:bodyPr vert="horz" wrap="square" lIns="0" tIns="12700" rIns="0" bIns="0" rtlCol="0">
            <a:spAutoFit/>
          </a:bodyPr>
          <a:lstStyle/>
          <a:p>
            <a:pPr marL="12700">
              <a:lnSpc>
                <a:spcPct val="100000"/>
              </a:lnSpc>
              <a:spcBef>
                <a:spcPts val="100"/>
              </a:spcBef>
            </a:pPr>
            <a:r>
              <a:rPr sz="5000" b="1" spc="160" dirty="0">
                <a:solidFill>
                  <a:srgbClr val="2A2522"/>
                </a:solidFill>
                <a:latin typeface="Times New Roman"/>
                <a:cs typeface="Times New Roman"/>
              </a:rPr>
              <a:t>Das</a:t>
            </a:r>
            <a:r>
              <a:rPr sz="5000" b="1" spc="-30" dirty="0">
                <a:solidFill>
                  <a:srgbClr val="2A2522"/>
                </a:solidFill>
                <a:latin typeface="Times New Roman"/>
                <a:cs typeface="Times New Roman"/>
              </a:rPr>
              <a:t> </a:t>
            </a:r>
            <a:r>
              <a:rPr sz="5000" b="1" spc="135" dirty="0">
                <a:solidFill>
                  <a:srgbClr val="2A2522"/>
                </a:solidFill>
                <a:latin typeface="Times New Roman"/>
                <a:cs typeface="Times New Roman"/>
              </a:rPr>
              <a:t>Gymnasium</a:t>
            </a:r>
            <a:endParaRPr sz="5000">
              <a:latin typeface="Times New Roman"/>
              <a:cs typeface="Times New Roman"/>
            </a:endParaRPr>
          </a:p>
        </p:txBody>
      </p:sp>
      <p:pic>
        <p:nvPicPr>
          <p:cNvPr id="3" name="object 3" descr="Das Foto zeigt Schülerinnen und Schüler in einer Unterrichtssituation beim stillen Arbeiten. Sie schreiben in ihre Schulhefte."/>
          <p:cNvPicPr/>
          <p:nvPr/>
        </p:nvPicPr>
        <p:blipFill>
          <a:blip r:embed="rId2" cstate="print"/>
          <a:stretch>
            <a:fillRect/>
          </a:stretch>
        </p:blipFill>
        <p:spPr>
          <a:xfrm>
            <a:off x="0" y="0"/>
            <a:ext cx="12192000" cy="34290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9D9D250F-14B1-41F6-94F2-4FFB8440B5F9}"/>
              </a:ext>
            </a:extLst>
          </p:cNvPr>
          <p:cNvPicPr>
            <a:picLocks noChangeAspect="1"/>
          </p:cNvPicPr>
          <p:nvPr/>
        </p:nvPicPr>
        <p:blipFill>
          <a:blip r:embed="rId3"/>
          <a:stretch>
            <a:fillRect/>
          </a:stretch>
        </p:blipFill>
        <p:spPr>
          <a:xfrm>
            <a:off x="0" y="1449916"/>
            <a:ext cx="12192000" cy="4804834"/>
          </a:xfrm>
          <a:prstGeom prst="rect">
            <a:avLst/>
          </a:prstGeom>
        </p:spPr>
      </p:pic>
      <p:sp>
        <p:nvSpPr>
          <p:cNvPr id="6" name="Titel 1">
            <a:extLst>
              <a:ext uri="{FF2B5EF4-FFF2-40B4-BE49-F238E27FC236}">
                <a16:creationId xmlns:a16="http://schemas.microsoft.com/office/drawing/2014/main" id="{8D56DA97-FA61-4DA5-A21C-0981A0B5C7AF}"/>
              </a:ext>
            </a:extLst>
          </p:cNvPr>
          <p:cNvSpPr txBox="1">
            <a:spLocks/>
          </p:cNvSpPr>
          <p:nvPr/>
        </p:nvSpPr>
        <p:spPr>
          <a:xfrm>
            <a:off x="0" y="0"/>
            <a:ext cx="12192000" cy="1325563"/>
          </a:xfrm>
          <a:prstGeom prst="rect">
            <a:avLst/>
          </a:prstGeom>
          <a:solidFill>
            <a:srgbClr val="FFFF00"/>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Noto Sans" panose="020B0502040504020204" pitchFamily="34"/>
                <a:ea typeface="Noto Sans" panose="020B0502040504020204" pitchFamily="34"/>
                <a:cs typeface="Noto Sans" panose="020B0502040504020204" pitchFamily="34"/>
              </a:defRPr>
            </a:lvl1pPr>
          </a:lstStyle>
          <a:p>
            <a:r>
              <a:rPr lang="de-DE" b="1" dirty="0"/>
              <a:t>   	</a:t>
            </a:r>
            <a:r>
              <a:rPr lang="de-DE" b="1" dirty="0">
                <a:solidFill>
                  <a:schemeClr val="tx1">
                    <a:lumMod val="50000"/>
                    <a:lumOff val="50000"/>
                  </a:schemeClr>
                </a:solidFill>
                <a:latin typeface="Arial Rounded MT Bold" panose="020F0704030504030204" pitchFamily="34" charset="0"/>
              </a:rPr>
              <a:t>Ist mein Kind bereit fürs Gymnasium?</a:t>
            </a:r>
          </a:p>
        </p:txBody>
      </p:sp>
    </p:spTree>
    <p:extLst>
      <p:ext uri="{BB962C8B-B14F-4D97-AF65-F5344CB8AC3E}">
        <p14:creationId xmlns:p14="http://schemas.microsoft.com/office/powerpoint/2010/main" val="12410434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6211CDEA-68CC-4CE5-B4C2-640D2DF73D9F}"/>
              </a:ext>
            </a:extLst>
          </p:cNvPr>
          <p:cNvSpPr txBox="1">
            <a:spLocks/>
          </p:cNvSpPr>
          <p:nvPr/>
        </p:nvSpPr>
        <p:spPr>
          <a:xfrm>
            <a:off x="0" y="365125"/>
            <a:ext cx="12192000" cy="1325563"/>
          </a:xfrm>
          <a:prstGeom prst="rect">
            <a:avLst/>
          </a:prstGeom>
          <a:solidFill>
            <a:srgbClr val="FFFF00"/>
          </a:solidFill>
        </p:spPr>
        <p:txBody>
          <a:bodyPr/>
          <a:lstStyle>
            <a:lvl1pPr algn="l" defTabSz="914400" rtl="0" eaLnBrk="1" latinLnBrk="0" hangingPunct="1">
              <a:lnSpc>
                <a:spcPct val="90000"/>
              </a:lnSpc>
              <a:spcBef>
                <a:spcPct val="0"/>
              </a:spcBef>
              <a:buNone/>
              <a:defRPr sz="4400" kern="1200">
                <a:solidFill>
                  <a:schemeClr val="tx1"/>
                </a:solidFill>
                <a:latin typeface="Candara" panose="020E0502030303020204" pitchFamily="34" charset="0"/>
                <a:ea typeface="+mj-ea"/>
                <a:cs typeface="+mj-cs"/>
              </a:defRPr>
            </a:lvl1pPr>
          </a:lstStyle>
          <a:p>
            <a:r>
              <a:rPr lang="de-DE" b="1" dirty="0">
                <a:latin typeface="Carlito" panose="020F0502020204030204" pitchFamily="34" charset="0"/>
                <a:cs typeface="Carlito" panose="020F0502020204030204" pitchFamily="34" charset="0"/>
              </a:rPr>
              <a:t>	</a:t>
            </a:r>
            <a:r>
              <a:rPr lang="de-DE" b="1" dirty="0">
                <a:solidFill>
                  <a:schemeClr val="tx1">
                    <a:lumMod val="50000"/>
                    <a:lumOff val="50000"/>
                  </a:schemeClr>
                </a:solidFill>
                <a:latin typeface="Arial Rounded MT Bold" panose="020F0704030504030204" pitchFamily="34" charset="0"/>
                <a:ea typeface="Noto Sans" panose="020B0502040504020204" pitchFamily="34"/>
                <a:cs typeface="Noto Sans" panose="020B0502040504020204" pitchFamily="34"/>
              </a:rPr>
              <a:t>Soll mein Kind den Potenzialtest 	machen?  </a:t>
            </a:r>
          </a:p>
        </p:txBody>
      </p:sp>
      <p:sp>
        <p:nvSpPr>
          <p:cNvPr id="7" name="Inhaltsplatzhalter 1">
            <a:extLst>
              <a:ext uri="{FF2B5EF4-FFF2-40B4-BE49-F238E27FC236}">
                <a16:creationId xmlns:a16="http://schemas.microsoft.com/office/drawing/2014/main" id="{21BDA95D-410C-439D-9003-AA497326E452}"/>
              </a:ext>
            </a:extLst>
          </p:cNvPr>
          <p:cNvSpPr txBox="1">
            <a:spLocks/>
          </p:cNvSpPr>
          <p:nvPr/>
        </p:nvSpPr>
        <p:spPr>
          <a:xfrm>
            <a:off x="849225" y="1934515"/>
            <a:ext cx="4237752" cy="4176688"/>
          </a:xfrm>
          <a:prstGeom prst="rect">
            <a:avLst/>
          </a:prstGeom>
          <a:noFill/>
          <a:ln w="6350" cap="flat" cmpd="sng" algn="ctr">
            <a:noFill/>
            <a:prstDash val="solid"/>
            <a:miter lim="800000"/>
          </a:ln>
        </p:spPr>
        <p:style>
          <a:lnRef idx="1">
            <a:schemeClr val="accent4"/>
          </a:lnRef>
          <a:fillRef idx="2">
            <a:schemeClr val="accent4"/>
          </a:fillRef>
          <a:effectRef idx="1">
            <a:schemeClr val="accent4"/>
          </a:effectRef>
          <a:fontRef idx="minor">
            <a:schemeClr val="dk1"/>
          </a:fontRef>
        </p:style>
        <p:txBody>
          <a:bodyPr vert="horz">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a:buFont typeface="Wingdings" panose="05000000000000000000" pitchFamily="2" charset="2"/>
              <a:buChar char="ü"/>
            </a:pPr>
            <a:r>
              <a:rPr lang="de-DE" sz="2400" dirty="0">
                <a:solidFill>
                  <a:schemeClr val="tx1"/>
                </a:solidFill>
                <a:latin typeface="Bahnschrift" panose="020B0502040204020203" pitchFamily="34" charset="0"/>
                <a:ea typeface="Noto Sans" panose="020B0502040504020204" pitchFamily="34"/>
                <a:cs typeface="Noto Sans" panose="020B0502040504020204" pitchFamily="34"/>
              </a:rPr>
              <a:t>Löst Ihr Kind Probleme gern selbstständig?</a:t>
            </a:r>
          </a:p>
          <a:p>
            <a:pPr>
              <a:buFont typeface="Wingdings" panose="05000000000000000000" pitchFamily="2" charset="2"/>
              <a:buChar char="ü"/>
            </a:pPr>
            <a:r>
              <a:rPr lang="de-DE" sz="2400" dirty="0">
                <a:solidFill>
                  <a:schemeClr val="tx1"/>
                </a:solidFill>
                <a:latin typeface="Bahnschrift" panose="020B0502040204020203" pitchFamily="34" charset="0"/>
                <a:ea typeface="Noto Sans" panose="020B0502040504020204" pitchFamily="34"/>
                <a:cs typeface="Noto Sans" panose="020B0502040504020204" pitchFamily="34"/>
              </a:rPr>
              <a:t>Ist es neugierig und interessiert?</a:t>
            </a:r>
          </a:p>
          <a:p>
            <a:pPr>
              <a:buFont typeface="Wingdings" panose="05000000000000000000" pitchFamily="2" charset="2"/>
              <a:buChar char="ü"/>
            </a:pPr>
            <a:r>
              <a:rPr lang="de-DE" sz="2400" dirty="0">
                <a:solidFill>
                  <a:schemeClr val="tx1"/>
                </a:solidFill>
                <a:latin typeface="Bahnschrift" panose="020B0502040204020203" pitchFamily="34" charset="0"/>
                <a:ea typeface="Noto Sans" panose="020B0502040504020204" pitchFamily="34"/>
                <a:cs typeface="Noto Sans" panose="020B0502040504020204" pitchFamily="34"/>
              </a:rPr>
              <a:t>Möchte es gerne immer mehr wissen?</a:t>
            </a:r>
          </a:p>
          <a:p>
            <a:pPr>
              <a:buFont typeface="Wingdings" panose="05000000000000000000" pitchFamily="2" charset="2"/>
              <a:buChar char="ü"/>
            </a:pPr>
            <a:r>
              <a:rPr lang="de-DE" sz="2400" dirty="0">
                <a:solidFill>
                  <a:schemeClr val="tx1"/>
                </a:solidFill>
                <a:latin typeface="Bahnschrift" panose="020B0502040204020203" pitchFamily="34" charset="0"/>
                <a:ea typeface="Noto Sans" panose="020B0502040504020204" pitchFamily="34"/>
                <a:cs typeface="Noto Sans" panose="020B0502040504020204" pitchFamily="34"/>
              </a:rPr>
              <a:t>Kann es sich gut konzentrieren, z.B. beim Basteln? </a:t>
            </a:r>
          </a:p>
          <a:p>
            <a:pPr>
              <a:buFont typeface="Wingdings" panose="05000000000000000000" pitchFamily="2" charset="2"/>
              <a:buChar char="ü"/>
            </a:pPr>
            <a:r>
              <a:rPr lang="de-DE" sz="2400" dirty="0">
                <a:solidFill>
                  <a:schemeClr val="tx1"/>
                </a:solidFill>
                <a:latin typeface="Bahnschrift" panose="020B0502040204020203" pitchFamily="34" charset="0"/>
                <a:ea typeface="Noto Sans" panose="020B0502040504020204" pitchFamily="34"/>
                <a:cs typeface="Noto Sans" panose="020B0502040504020204" pitchFamily="34"/>
              </a:rPr>
              <a:t>Geht es gerne zur Schule?</a:t>
            </a:r>
          </a:p>
          <a:p>
            <a:pPr marL="109728" indent="0">
              <a:buFont typeface="Arial" panose="020B0604020202020204" pitchFamily="34" charset="0"/>
              <a:buNone/>
            </a:pPr>
            <a:endParaRPr lang="de-DE" dirty="0">
              <a:solidFill>
                <a:schemeClr val="tx1"/>
              </a:solidFill>
              <a:latin typeface="Bahnschrift" panose="020B0502040204020203" pitchFamily="34" charset="0"/>
              <a:ea typeface="Noto Sans" panose="020B0502040504020204" pitchFamily="34"/>
              <a:cs typeface="Noto Sans" panose="020B0502040504020204" pitchFamily="34"/>
            </a:endParaRPr>
          </a:p>
        </p:txBody>
      </p:sp>
      <p:sp>
        <p:nvSpPr>
          <p:cNvPr id="8" name="Inhaltsplatzhalter 1">
            <a:extLst>
              <a:ext uri="{FF2B5EF4-FFF2-40B4-BE49-F238E27FC236}">
                <a16:creationId xmlns:a16="http://schemas.microsoft.com/office/drawing/2014/main" id="{46C0BC9B-F496-481D-95F9-FE1CFC4D5545}"/>
              </a:ext>
            </a:extLst>
          </p:cNvPr>
          <p:cNvSpPr txBox="1">
            <a:spLocks/>
          </p:cNvSpPr>
          <p:nvPr/>
        </p:nvSpPr>
        <p:spPr>
          <a:xfrm>
            <a:off x="6096000" y="1934515"/>
            <a:ext cx="4686579" cy="4176688"/>
          </a:xfrm>
          <a:prstGeom prst="rect">
            <a:avLst/>
          </a:prstGeom>
          <a:noFill/>
          <a:ln w="9525" cap="flat" cmpd="sng" algn="ctr">
            <a:noFill/>
            <a:prstDash val="solid"/>
          </a:ln>
          <a:effectLst/>
        </p:spPr>
        <p:style>
          <a:lnRef idx="1">
            <a:schemeClr val="accent4"/>
          </a:lnRef>
          <a:fillRef idx="2">
            <a:schemeClr val="accent4"/>
          </a:fillRef>
          <a:effectRef idx="1">
            <a:schemeClr val="accent4"/>
          </a:effectRef>
          <a:fontRef idx="minor">
            <a:schemeClr val="dk1"/>
          </a:fontRef>
        </p:style>
        <p:txBody>
          <a:bodyPr vert="horz">
            <a:no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dk1"/>
                </a:solidFill>
                <a:latin typeface="+mn-lt"/>
                <a:ea typeface="+mn-ea"/>
                <a:cs typeface="+mn-cs"/>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dk1"/>
                </a:solidFill>
                <a:latin typeface="+mn-lt"/>
                <a:ea typeface="+mn-ea"/>
                <a:cs typeface="+mn-cs"/>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dk1"/>
                </a:solidFill>
                <a:latin typeface="+mn-lt"/>
                <a:ea typeface="+mn-ea"/>
                <a:cs typeface="+mn-cs"/>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dk1"/>
                </a:solidFill>
                <a:latin typeface="+mn-lt"/>
                <a:ea typeface="+mn-ea"/>
                <a:cs typeface="+mn-cs"/>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dk1"/>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dk1"/>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dk1"/>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dk1"/>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dk1"/>
                </a:solidFill>
                <a:latin typeface="+mn-lt"/>
                <a:ea typeface="+mn-ea"/>
                <a:cs typeface="+mn-cs"/>
              </a:defRPr>
            </a:lvl9pPr>
          </a:lstStyle>
          <a:p>
            <a:pPr>
              <a:buFont typeface="Wingdings" panose="05000000000000000000" pitchFamily="2" charset="2"/>
              <a:buChar char="ü"/>
            </a:pPr>
            <a:r>
              <a:rPr lang="de-DE" dirty="0">
                <a:solidFill>
                  <a:schemeClr val="tx1"/>
                </a:solidFill>
                <a:latin typeface="Bahnschrift" panose="020B0502040204020203" pitchFamily="34" charset="0"/>
                <a:cs typeface="Arial" panose="020B0604020202020204" pitchFamily="34" charset="0"/>
              </a:rPr>
              <a:t>Hat es in der Grundschule seine </a:t>
            </a:r>
            <a:r>
              <a:rPr lang="de-DE" dirty="0">
                <a:solidFill>
                  <a:schemeClr val="tx1"/>
                </a:solidFill>
                <a:latin typeface="Bahnschrift" panose="020B0502040204020203" pitchFamily="34" charset="0"/>
                <a:ea typeface="Noto Sans" panose="020B0502040504020204" pitchFamily="34"/>
                <a:cs typeface="Noto Sans" panose="020B0502040504020204" pitchFamily="34"/>
              </a:rPr>
              <a:t>Aufgaben</a:t>
            </a:r>
            <a:r>
              <a:rPr lang="de-DE" dirty="0">
                <a:solidFill>
                  <a:schemeClr val="tx1"/>
                </a:solidFill>
                <a:latin typeface="Bahnschrift" panose="020B0502040204020203" pitchFamily="34" charset="0"/>
                <a:cs typeface="Arial" panose="020B0604020202020204" pitchFamily="34" charset="0"/>
              </a:rPr>
              <a:t> selbstständig erledigt?</a:t>
            </a:r>
          </a:p>
          <a:p>
            <a:pPr>
              <a:buFont typeface="Wingdings" panose="05000000000000000000" pitchFamily="2" charset="2"/>
              <a:buChar char="ü"/>
            </a:pPr>
            <a:r>
              <a:rPr lang="de-DE" dirty="0">
                <a:solidFill>
                  <a:schemeClr val="tx1"/>
                </a:solidFill>
                <a:latin typeface="Bahnschrift" panose="020B0502040204020203" pitchFamily="34" charset="0"/>
                <a:cs typeface="Arial" panose="020B0604020202020204" pitchFamily="34" charset="0"/>
              </a:rPr>
              <a:t>Findet es sich in neuer Umgebung gut zurecht?</a:t>
            </a:r>
          </a:p>
          <a:p>
            <a:pPr>
              <a:buFont typeface="Wingdings" panose="05000000000000000000" pitchFamily="2" charset="2"/>
              <a:buChar char="ü"/>
            </a:pPr>
            <a:r>
              <a:rPr lang="de-DE" dirty="0">
                <a:solidFill>
                  <a:schemeClr val="tx1"/>
                </a:solidFill>
                <a:latin typeface="Bahnschrift" panose="020B0502040204020203" pitchFamily="34" charset="0"/>
                <a:cs typeface="Arial" panose="020B0604020202020204" pitchFamily="34" charset="0"/>
              </a:rPr>
              <a:t>Versteht Ihr Kind Zusammenhänge im Alltag?</a:t>
            </a:r>
          </a:p>
          <a:p>
            <a:pPr>
              <a:buFont typeface="Wingdings" panose="05000000000000000000" pitchFamily="2" charset="2"/>
              <a:buChar char="ü"/>
            </a:pPr>
            <a:r>
              <a:rPr lang="de-DE" dirty="0">
                <a:solidFill>
                  <a:schemeClr val="tx1"/>
                </a:solidFill>
                <a:latin typeface="Bahnschrift" panose="020B0502040204020203" pitchFamily="34" charset="0"/>
                <a:cs typeface="Arial" panose="020B0604020202020204" pitchFamily="34" charset="0"/>
              </a:rPr>
              <a:t>Kann es mit Kritik umgehen?</a:t>
            </a:r>
          </a:p>
          <a:p>
            <a:pPr>
              <a:buFont typeface="Wingdings" panose="05000000000000000000" pitchFamily="2" charset="2"/>
              <a:buChar char="ü"/>
            </a:pPr>
            <a:endParaRPr lang="de-DE" dirty="0">
              <a:solidFill>
                <a:schemeClr val="tx1"/>
              </a:solidFill>
              <a:latin typeface="Arial" panose="020B0604020202020204" pitchFamily="34" charset="0"/>
              <a:cs typeface="Arial" panose="020B0604020202020204" pitchFamily="34" charset="0"/>
            </a:endParaRPr>
          </a:p>
          <a:p>
            <a:pPr>
              <a:buFont typeface="Wingdings" panose="05000000000000000000" pitchFamily="2" charset="2"/>
              <a:buChar char="ü"/>
            </a:pPr>
            <a:endParaRPr lang="de-DE" sz="1800" dirty="0">
              <a:solidFill>
                <a:schemeClr val="tx1"/>
              </a:solidFill>
              <a:latin typeface="Arial" panose="020B0604020202020204" pitchFamily="34" charset="0"/>
              <a:cs typeface="Arial" panose="020B0604020202020204" pitchFamily="34" charset="0"/>
            </a:endParaRPr>
          </a:p>
        </p:txBody>
      </p:sp>
      <p:sp>
        <p:nvSpPr>
          <p:cNvPr id="9" name="Rechteck 8">
            <a:extLst>
              <a:ext uri="{FF2B5EF4-FFF2-40B4-BE49-F238E27FC236}">
                <a16:creationId xmlns:a16="http://schemas.microsoft.com/office/drawing/2014/main" id="{E5187C19-1808-4C19-9268-BB24DB78B546}"/>
              </a:ext>
            </a:extLst>
          </p:cNvPr>
          <p:cNvSpPr/>
          <p:nvPr/>
        </p:nvSpPr>
        <p:spPr>
          <a:xfrm>
            <a:off x="3842312" y="5792073"/>
            <a:ext cx="7454285" cy="646331"/>
          </a:xfrm>
          <a:prstGeom prst="rect">
            <a:avLst/>
          </a:prstGeom>
          <a:noFill/>
        </p:spPr>
        <p:txBody>
          <a:bodyPr wrap="none" lIns="91440" tIns="45720" rIns="91440" bIns="45720">
            <a:spAutoFit/>
          </a:bodyPr>
          <a:lstStyle/>
          <a:p>
            <a:pPr algn="ctr"/>
            <a:r>
              <a:rPr lang="de-DE" sz="3600" b="1" spc="50" dirty="0">
                <a:ln w="0"/>
                <a:solidFill>
                  <a:srgbClr val="FF0000"/>
                </a:solidFill>
                <a:effectLst>
                  <a:innerShdw blurRad="63500" dist="50800" dir="13500000">
                    <a:srgbClr val="000000">
                      <a:alpha val="50000"/>
                    </a:srgbClr>
                  </a:innerShdw>
                </a:effectLst>
                <a:latin typeface="Bahnschrift" panose="020B0502040204020203" pitchFamily="34" charset="0"/>
                <a:ea typeface="Noto Sans" panose="020B0502040504020204" pitchFamily="34"/>
                <a:cs typeface="Noto Sans" panose="020B0502040504020204" pitchFamily="34"/>
              </a:rPr>
              <a:t>Ja</a:t>
            </a:r>
            <a:r>
              <a:rPr lang="de-DE" sz="3600" b="1" spc="50" dirty="0">
                <a:ln w="0"/>
                <a:solidFill>
                  <a:srgbClr val="FF0000"/>
                </a:solidFill>
                <a:effectLst>
                  <a:innerShdw blurRad="63500" dist="50800" dir="13500000">
                    <a:srgbClr val="000000">
                      <a:alpha val="50000"/>
                    </a:srgbClr>
                  </a:innerShdw>
                </a:effectLst>
                <a:latin typeface="Bahnschrift" panose="020B0502040204020203" pitchFamily="34" charset="0"/>
                <a:cs typeface="Carlito" panose="020F0502020204030204" pitchFamily="34" charset="0"/>
              </a:rPr>
              <a:t>? </a:t>
            </a:r>
            <a:r>
              <a:rPr lang="de-DE" sz="2800" spc="50" dirty="0">
                <a:ln w="0"/>
                <a:solidFill>
                  <a:srgbClr val="FF0000"/>
                </a:solidFill>
                <a:effectLst>
                  <a:innerShdw blurRad="63500" dist="50800" dir="13500000">
                    <a:srgbClr val="000000">
                      <a:alpha val="50000"/>
                    </a:srgbClr>
                  </a:innerShdw>
                </a:effectLst>
                <a:latin typeface="Bahnschrift" panose="020B0502040204020203" pitchFamily="34" charset="0"/>
                <a:cs typeface="Carlito" panose="020F0502020204030204" pitchFamily="34" charset="0"/>
              </a:rPr>
              <a:t>Dann ist Ihr Kind bereit fürs Gymnasium</a:t>
            </a:r>
          </a:p>
        </p:txBody>
      </p:sp>
    </p:spTree>
    <p:extLst>
      <p:ext uri="{BB962C8B-B14F-4D97-AF65-F5344CB8AC3E}">
        <p14:creationId xmlns:p14="http://schemas.microsoft.com/office/powerpoint/2010/main" val="1765526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8" grpId="0"/>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752333" y="6296659"/>
            <a:ext cx="3467735" cy="162560"/>
          </a:xfrm>
          <a:prstGeom prst="rect">
            <a:avLst/>
          </a:prstGeom>
        </p:spPr>
        <p:txBody>
          <a:bodyPr vert="horz" wrap="square" lIns="0" tIns="12700" rIns="0" bIns="0" rtlCol="0">
            <a:spAutoFit/>
          </a:bodyPr>
          <a:lstStyle/>
          <a:p>
            <a:pPr marL="12700">
              <a:lnSpc>
                <a:spcPct val="100000"/>
              </a:lnSpc>
              <a:spcBef>
                <a:spcPts val="100"/>
              </a:spcBef>
            </a:pPr>
            <a:r>
              <a:rPr sz="900" spc="10" dirty="0">
                <a:solidFill>
                  <a:srgbClr val="2A2522"/>
                </a:solidFill>
                <a:latin typeface="Arial"/>
                <a:cs typeface="Arial"/>
              </a:rPr>
              <a:t>Übergang von</a:t>
            </a:r>
            <a:r>
              <a:rPr sz="900" spc="25" dirty="0">
                <a:solidFill>
                  <a:srgbClr val="2A2522"/>
                </a:solidFill>
                <a:latin typeface="Arial"/>
                <a:cs typeface="Arial"/>
              </a:rPr>
              <a:t> </a:t>
            </a:r>
            <a:r>
              <a:rPr sz="900" spc="10" dirty="0">
                <a:solidFill>
                  <a:srgbClr val="2A2522"/>
                </a:solidFill>
                <a:latin typeface="Arial"/>
                <a:cs typeface="Arial"/>
              </a:rPr>
              <a:t>der Grundschule</a:t>
            </a:r>
            <a:r>
              <a:rPr sz="900" spc="35" dirty="0">
                <a:solidFill>
                  <a:srgbClr val="2A2522"/>
                </a:solidFill>
                <a:latin typeface="Arial"/>
                <a:cs typeface="Arial"/>
              </a:rPr>
              <a:t> </a:t>
            </a:r>
            <a:r>
              <a:rPr sz="900" spc="10" dirty="0">
                <a:solidFill>
                  <a:srgbClr val="2A2522"/>
                </a:solidFill>
                <a:latin typeface="Arial"/>
                <a:cs typeface="Arial"/>
              </a:rPr>
              <a:t>in die weiterführenden</a:t>
            </a:r>
            <a:r>
              <a:rPr sz="900" spc="15" dirty="0">
                <a:solidFill>
                  <a:srgbClr val="2A2522"/>
                </a:solidFill>
                <a:latin typeface="Arial"/>
                <a:cs typeface="Arial"/>
              </a:rPr>
              <a:t> </a:t>
            </a:r>
            <a:r>
              <a:rPr sz="900" spc="-10" dirty="0">
                <a:solidFill>
                  <a:srgbClr val="2A2522"/>
                </a:solidFill>
                <a:latin typeface="Arial"/>
                <a:cs typeface="Arial"/>
              </a:rPr>
              <a:t>Schularten</a:t>
            </a:r>
            <a:endParaRPr sz="900">
              <a:latin typeface="Arial"/>
              <a:cs typeface="Arial"/>
            </a:endParaRPr>
          </a:p>
        </p:txBody>
      </p:sp>
      <p:sp>
        <p:nvSpPr>
          <p:cNvPr id="3" name="object 3"/>
          <p:cNvSpPr txBox="1"/>
          <p:nvPr/>
        </p:nvSpPr>
        <p:spPr>
          <a:xfrm>
            <a:off x="11658727" y="6296659"/>
            <a:ext cx="139065" cy="162560"/>
          </a:xfrm>
          <a:prstGeom prst="rect">
            <a:avLst/>
          </a:prstGeom>
        </p:spPr>
        <p:txBody>
          <a:bodyPr vert="horz" wrap="square" lIns="0" tIns="12700" rIns="0" bIns="0" rtlCol="0">
            <a:spAutoFit/>
          </a:bodyPr>
          <a:lstStyle/>
          <a:p>
            <a:pPr marL="12700">
              <a:lnSpc>
                <a:spcPct val="100000"/>
              </a:lnSpc>
              <a:spcBef>
                <a:spcPts val="100"/>
              </a:spcBef>
            </a:pPr>
            <a:r>
              <a:rPr sz="900" spc="-35" dirty="0">
                <a:solidFill>
                  <a:srgbClr val="2A2522"/>
                </a:solidFill>
                <a:latin typeface="Arial"/>
                <a:cs typeface="Arial"/>
              </a:rPr>
              <a:t>19</a:t>
            </a:r>
            <a:endParaRPr sz="900">
              <a:latin typeface="Arial"/>
              <a:cs typeface="Arial"/>
            </a:endParaRPr>
          </a:p>
        </p:txBody>
      </p:sp>
      <p:sp>
        <p:nvSpPr>
          <p:cNvPr id="4" name="object 4" descr="$PPTXTitle"/>
          <p:cNvSpPr txBox="1">
            <a:spLocks noGrp="1"/>
          </p:cNvSpPr>
          <p:nvPr>
            <p:ph type="title"/>
          </p:nvPr>
        </p:nvSpPr>
        <p:spPr>
          <a:xfrm>
            <a:off x="707542" y="570738"/>
            <a:ext cx="1763395" cy="299720"/>
          </a:xfrm>
          <a:prstGeom prst="rect">
            <a:avLst/>
          </a:prstGeom>
        </p:spPr>
        <p:txBody>
          <a:bodyPr vert="horz" wrap="square" lIns="0" tIns="12700" rIns="0" bIns="0" rtlCol="0">
            <a:spAutoFit/>
          </a:bodyPr>
          <a:lstStyle/>
          <a:p>
            <a:pPr marL="12700">
              <a:lnSpc>
                <a:spcPct val="100000"/>
              </a:lnSpc>
              <a:spcBef>
                <a:spcPts val="100"/>
              </a:spcBef>
            </a:pPr>
            <a:r>
              <a:rPr sz="1800" spc="-20" dirty="0"/>
              <a:t>Das</a:t>
            </a:r>
            <a:r>
              <a:rPr sz="1800" spc="-95" dirty="0"/>
              <a:t> </a:t>
            </a:r>
            <a:r>
              <a:rPr sz="1800" spc="-30" dirty="0"/>
              <a:t>Gymnasium</a:t>
            </a:r>
            <a:endParaRPr sz="1800"/>
          </a:p>
        </p:txBody>
      </p:sp>
      <p:sp>
        <p:nvSpPr>
          <p:cNvPr id="5" name="object 5"/>
          <p:cNvSpPr/>
          <p:nvPr/>
        </p:nvSpPr>
        <p:spPr>
          <a:xfrm>
            <a:off x="695401" y="5233136"/>
            <a:ext cx="10908030" cy="788670"/>
          </a:xfrm>
          <a:custGeom>
            <a:avLst/>
            <a:gdLst/>
            <a:ahLst/>
            <a:cxnLst/>
            <a:rect l="l" t="t" r="r" b="b"/>
            <a:pathLst>
              <a:path w="10908030" h="788670">
                <a:moveTo>
                  <a:pt x="10908029" y="0"/>
                </a:moveTo>
                <a:lnTo>
                  <a:pt x="0" y="0"/>
                </a:lnTo>
                <a:lnTo>
                  <a:pt x="0" y="788149"/>
                </a:lnTo>
                <a:lnTo>
                  <a:pt x="10908029" y="788149"/>
                </a:lnTo>
                <a:lnTo>
                  <a:pt x="10908029" y="0"/>
                </a:lnTo>
                <a:close/>
              </a:path>
            </a:pathLst>
          </a:custGeom>
          <a:solidFill>
            <a:srgbClr val="FFFB00"/>
          </a:solidFill>
        </p:spPr>
        <p:txBody>
          <a:bodyPr wrap="square" lIns="0" tIns="0" rIns="0" bIns="0" rtlCol="0"/>
          <a:lstStyle/>
          <a:p>
            <a:endParaRPr/>
          </a:p>
        </p:txBody>
      </p:sp>
      <p:sp>
        <p:nvSpPr>
          <p:cNvPr id="6" name="object 6"/>
          <p:cNvSpPr/>
          <p:nvPr/>
        </p:nvSpPr>
        <p:spPr>
          <a:xfrm>
            <a:off x="695401" y="3084677"/>
            <a:ext cx="10908030" cy="992505"/>
          </a:xfrm>
          <a:custGeom>
            <a:avLst/>
            <a:gdLst/>
            <a:ahLst/>
            <a:cxnLst/>
            <a:rect l="l" t="t" r="r" b="b"/>
            <a:pathLst>
              <a:path w="10908030" h="992504">
                <a:moveTo>
                  <a:pt x="10908029" y="0"/>
                </a:moveTo>
                <a:lnTo>
                  <a:pt x="0" y="0"/>
                </a:lnTo>
                <a:lnTo>
                  <a:pt x="0" y="992403"/>
                </a:lnTo>
                <a:lnTo>
                  <a:pt x="10908029" y="992403"/>
                </a:lnTo>
                <a:lnTo>
                  <a:pt x="10908029" y="0"/>
                </a:lnTo>
                <a:close/>
              </a:path>
            </a:pathLst>
          </a:custGeom>
          <a:solidFill>
            <a:srgbClr val="FFFB00"/>
          </a:solidFill>
        </p:spPr>
        <p:txBody>
          <a:bodyPr wrap="square" lIns="0" tIns="0" rIns="0" bIns="0" rtlCol="0"/>
          <a:lstStyle/>
          <a:p>
            <a:endParaRPr/>
          </a:p>
        </p:txBody>
      </p:sp>
      <p:sp>
        <p:nvSpPr>
          <p:cNvPr id="7" name="object 7"/>
          <p:cNvSpPr/>
          <p:nvPr/>
        </p:nvSpPr>
        <p:spPr>
          <a:xfrm>
            <a:off x="695401" y="994867"/>
            <a:ext cx="10908030" cy="1116330"/>
          </a:xfrm>
          <a:custGeom>
            <a:avLst/>
            <a:gdLst/>
            <a:ahLst/>
            <a:cxnLst/>
            <a:rect l="l" t="t" r="r" b="b"/>
            <a:pathLst>
              <a:path w="10908030" h="1116330">
                <a:moveTo>
                  <a:pt x="10908029" y="0"/>
                </a:moveTo>
                <a:lnTo>
                  <a:pt x="0" y="0"/>
                </a:lnTo>
                <a:lnTo>
                  <a:pt x="0" y="1115999"/>
                </a:lnTo>
                <a:lnTo>
                  <a:pt x="10908029" y="1115999"/>
                </a:lnTo>
                <a:lnTo>
                  <a:pt x="10908029" y="0"/>
                </a:lnTo>
                <a:close/>
              </a:path>
            </a:pathLst>
          </a:custGeom>
          <a:solidFill>
            <a:srgbClr val="FFFB00"/>
          </a:solidFill>
        </p:spPr>
        <p:txBody>
          <a:bodyPr wrap="square" lIns="0" tIns="0" rIns="0" bIns="0" rtlCol="0"/>
          <a:lstStyle/>
          <a:p>
            <a:endParaRPr/>
          </a:p>
        </p:txBody>
      </p:sp>
      <p:sp>
        <p:nvSpPr>
          <p:cNvPr id="8" name="object 8"/>
          <p:cNvSpPr txBox="1"/>
          <p:nvPr/>
        </p:nvSpPr>
        <p:spPr>
          <a:xfrm>
            <a:off x="1487677" y="1079753"/>
            <a:ext cx="497205" cy="254000"/>
          </a:xfrm>
          <a:prstGeom prst="rect">
            <a:avLst/>
          </a:prstGeom>
        </p:spPr>
        <p:txBody>
          <a:bodyPr vert="horz" wrap="square" lIns="0" tIns="12700" rIns="0" bIns="0" rtlCol="0">
            <a:spAutoFit/>
          </a:bodyPr>
          <a:lstStyle/>
          <a:p>
            <a:pPr>
              <a:lnSpc>
                <a:spcPct val="100000"/>
              </a:lnSpc>
              <a:spcBef>
                <a:spcPts val="100"/>
              </a:spcBef>
            </a:pPr>
            <a:r>
              <a:rPr sz="1500" b="1" spc="-10" dirty="0">
                <a:solidFill>
                  <a:srgbClr val="2A2522"/>
                </a:solidFill>
                <a:latin typeface="Arial"/>
                <a:cs typeface="Arial"/>
              </a:rPr>
              <a:t>Profil</a:t>
            </a:r>
            <a:endParaRPr sz="1500">
              <a:latin typeface="Arial"/>
              <a:cs typeface="Arial"/>
            </a:endParaRPr>
          </a:p>
        </p:txBody>
      </p:sp>
      <p:sp>
        <p:nvSpPr>
          <p:cNvPr id="9" name="object 9"/>
          <p:cNvSpPr txBox="1"/>
          <p:nvPr/>
        </p:nvSpPr>
        <p:spPr>
          <a:xfrm>
            <a:off x="1474977" y="2268728"/>
            <a:ext cx="942340" cy="254000"/>
          </a:xfrm>
          <a:prstGeom prst="rect">
            <a:avLst/>
          </a:prstGeom>
        </p:spPr>
        <p:txBody>
          <a:bodyPr vert="horz" wrap="square" lIns="0" tIns="12700" rIns="0" bIns="0" rtlCol="0">
            <a:spAutoFit/>
          </a:bodyPr>
          <a:lstStyle/>
          <a:p>
            <a:pPr marL="12700">
              <a:lnSpc>
                <a:spcPct val="100000"/>
              </a:lnSpc>
              <a:spcBef>
                <a:spcPts val="100"/>
              </a:spcBef>
            </a:pPr>
            <a:r>
              <a:rPr sz="1500" b="1" spc="-10" dirty="0">
                <a:solidFill>
                  <a:srgbClr val="2A2522"/>
                </a:solidFill>
                <a:latin typeface="Arial"/>
                <a:cs typeface="Arial"/>
              </a:rPr>
              <a:t>Unterricht</a:t>
            </a:r>
            <a:endParaRPr sz="1500">
              <a:latin typeface="Arial"/>
              <a:cs typeface="Arial"/>
            </a:endParaRPr>
          </a:p>
        </p:txBody>
      </p:sp>
      <p:sp>
        <p:nvSpPr>
          <p:cNvPr id="10" name="object 10"/>
          <p:cNvSpPr txBox="1"/>
          <p:nvPr/>
        </p:nvSpPr>
        <p:spPr>
          <a:xfrm>
            <a:off x="1474977" y="3248914"/>
            <a:ext cx="1758314" cy="254000"/>
          </a:xfrm>
          <a:prstGeom prst="rect">
            <a:avLst/>
          </a:prstGeom>
        </p:spPr>
        <p:txBody>
          <a:bodyPr vert="horz" wrap="square" lIns="0" tIns="12700" rIns="0" bIns="0" rtlCol="0">
            <a:spAutoFit/>
          </a:bodyPr>
          <a:lstStyle/>
          <a:p>
            <a:pPr marL="12700">
              <a:lnSpc>
                <a:spcPct val="100000"/>
              </a:lnSpc>
              <a:spcBef>
                <a:spcPts val="100"/>
              </a:spcBef>
            </a:pPr>
            <a:r>
              <a:rPr sz="1500" b="1" spc="-10" dirty="0">
                <a:solidFill>
                  <a:srgbClr val="2A2522"/>
                </a:solidFill>
                <a:latin typeface="Arial"/>
                <a:cs typeface="Arial"/>
              </a:rPr>
              <a:t>Profilfächer/Profile</a:t>
            </a:r>
            <a:endParaRPr sz="1500">
              <a:latin typeface="Arial"/>
              <a:cs typeface="Arial"/>
            </a:endParaRPr>
          </a:p>
        </p:txBody>
      </p:sp>
      <p:sp>
        <p:nvSpPr>
          <p:cNvPr id="11" name="object 11"/>
          <p:cNvSpPr txBox="1"/>
          <p:nvPr/>
        </p:nvSpPr>
        <p:spPr>
          <a:xfrm>
            <a:off x="1474977" y="4177410"/>
            <a:ext cx="967740" cy="254000"/>
          </a:xfrm>
          <a:prstGeom prst="rect">
            <a:avLst/>
          </a:prstGeom>
        </p:spPr>
        <p:txBody>
          <a:bodyPr vert="horz" wrap="square" lIns="0" tIns="12700" rIns="0" bIns="0" rtlCol="0">
            <a:spAutoFit/>
          </a:bodyPr>
          <a:lstStyle/>
          <a:p>
            <a:pPr marL="12700">
              <a:lnSpc>
                <a:spcPct val="100000"/>
              </a:lnSpc>
              <a:spcBef>
                <a:spcPts val="100"/>
              </a:spcBef>
            </a:pPr>
            <a:r>
              <a:rPr sz="1500" b="1" spc="-20" dirty="0">
                <a:solidFill>
                  <a:srgbClr val="2A2522"/>
                </a:solidFill>
                <a:latin typeface="Arial"/>
                <a:cs typeface="Arial"/>
              </a:rPr>
              <a:t>Abschluss</a:t>
            </a:r>
            <a:endParaRPr sz="1500">
              <a:latin typeface="Arial"/>
              <a:cs typeface="Arial"/>
            </a:endParaRPr>
          </a:p>
        </p:txBody>
      </p:sp>
      <p:sp>
        <p:nvSpPr>
          <p:cNvPr id="12" name="object 12"/>
          <p:cNvSpPr txBox="1"/>
          <p:nvPr/>
        </p:nvSpPr>
        <p:spPr>
          <a:xfrm>
            <a:off x="1487677" y="5378577"/>
            <a:ext cx="951865" cy="254000"/>
          </a:xfrm>
          <a:prstGeom prst="rect">
            <a:avLst/>
          </a:prstGeom>
        </p:spPr>
        <p:txBody>
          <a:bodyPr vert="horz" wrap="square" lIns="0" tIns="12700" rIns="0" bIns="0" rtlCol="0">
            <a:spAutoFit/>
          </a:bodyPr>
          <a:lstStyle/>
          <a:p>
            <a:pPr>
              <a:lnSpc>
                <a:spcPct val="100000"/>
              </a:lnSpc>
              <a:spcBef>
                <a:spcPts val="100"/>
              </a:spcBef>
            </a:pPr>
            <a:r>
              <a:rPr sz="1500" b="1" spc="-25" dirty="0">
                <a:solidFill>
                  <a:srgbClr val="2A2522"/>
                </a:solidFill>
                <a:latin typeface="Arial"/>
                <a:cs typeface="Arial"/>
              </a:rPr>
              <a:t>Anschluss</a:t>
            </a:r>
            <a:endParaRPr sz="1500">
              <a:latin typeface="Arial"/>
              <a:cs typeface="Arial"/>
            </a:endParaRPr>
          </a:p>
        </p:txBody>
      </p:sp>
      <p:sp>
        <p:nvSpPr>
          <p:cNvPr id="13" name="object 13"/>
          <p:cNvSpPr txBox="1"/>
          <p:nvPr/>
        </p:nvSpPr>
        <p:spPr>
          <a:xfrm>
            <a:off x="3648202" y="1050797"/>
            <a:ext cx="80010" cy="940435"/>
          </a:xfrm>
          <a:prstGeom prst="rect">
            <a:avLst/>
          </a:prstGeom>
        </p:spPr>
        <p:txBody>
          <a:bodyPr vert="horz" wrap="square" lIns="0" tIns="12700" rIns="0" bIns="0" rtlCol="0">
            <a:spAutoFit/>
          </a:bodyPr>
          <a:lstStyle/>
          <a:p>
            <a:pPr>
              <a:lnSpc>
                <a:spcPct val="100000"/>
              </a:lnSpc>
              <a:spcBef>
                <a:spcPts val="100"/>
              </a:spcBef>
            </a:pPr>
            <a:r>
              <a:rPr sz="1500" spc="-50" dirty="0">
                <a:solidFill>
                  <a:srgbClr val="2A2522"/>
                </a:solidFill>
                <a:latin typeface="Arial"/>
                <a:cs typeface="Arial"/>
              </a:rPr>
              <a:t>•</a:t>
            </a:r>
            <a:endParaRPr sz="1500">
              <a:latin typeface="Arial"/>
              <a:cs typeface="Arial"/>
            </a:endParaRPr>
          </a:p>
          <a:p>
            <a:pPr>
              <a:lnSpc>
                <a:spcPct val="100000"/>
              </a:lnSpc>
            </a:pPr>
            <a:r>
              <a:rPr sz="1500" spc="-50" dirty="0">
                <a:solidFill>
                  <a:srgbClr val="2A2522"/>
                </a:solidFill>
                <a:latin typeface="Arial"/>
                <a:cs typeface="Arial"/>
              </a:rPr>
              <a:t>•</a:t>
            </a:r>
            <a:endParaRPr sz="1500">
              <a:latin typeface="Arial"/>
              <a:cs typeface="Arial"/>
            </a:endParaRPr>
          </a:p>
          <a:p>
            <a:pPr>
              <a:lnSpc>
                <a:spcPct val="100000"/>
              </a:lnSpc>
            </a:pPr>
            <a:r>
              <a:rPr sz="1500" spc="-50" dirty="0">
                <a:solidFill>
                  <a:srgbClr val="2A2522"/>
                </a:solidFill>
                <a:latin typeface="Arial"/>
                <a:cs typeface="Arial"/>
              </a:rPr>
              <a:t>•</a:t>
            </a:r>
            <a:endParaRPr sz="1500">
              <a:latin typeface="Arial"/>
              <a:cs typeface="Arial"/>
            </a:endParaRPr>
          </a:p>
          <a:p>
            <a:pPr>
              <a:lnSpc>
                <a:spcPct val="100000"/>
              </a:lnSpc>
            </a:pPr>
            <a:r>
              <a:rPr sz="1500" spc="-50" dirty="0">
                <a:solidFill>
                  <a:srgbClr val="2A2522"/>
                </a:solidFill>
                <a:latin typeface="Arial"/>
                <a:cs typeface="Arial"/>
              </a:rPr>
              <a:t>•</a:t>
            </a:r>
            <a:endParaRPr sz="1500">
              <a:latin typeface="Arial"/>
              <a:cs typeface="Arial"/>
            </a:endParaRPr>
          </a:p>
        </p:txBody>
      </p:sp>
      <p:sp>
        <p:nvSpPr>
          <p:cNvPr id="14" name="object 14"/>
          <p:cNvSpPr txBox="1"/>
          <p:nvPr/>
        </p:nvSpPr>
        <p:spPr>
          <a:xfrm>
            <a:off x="3934714" y="1099565"/>
            <a:ext cx="5663565" cy="940435"/>
          </a:xfrm>
          <a:prstGeom prst="rect">
            <a:avLst/>
          </a:prstGeom>
        </p:spPr>
        <p:txBody>
          <a:bodyPr vert="horz" wrap="square" lIns="0" tIns="12700" rIns="0" bIns="0" rtlCol="0">
            <a:spAutoFit/>
          </a:bodyPr>
          <a:lstStyle/>
          <a:p>
            <a:pPr marR="1731010">
              <a:lnSpc>
                <a:spcPct val="100000"/>
              </a:lnSpc>
              <a:spcBef>
                <a:spcPts val="100"/>
              </a:spcBef>
            </a:pPr>
            <a:r>
              <a:rPr sz="1500" dirty="0">
                <a:solidFill>
                  <a:srgbClr val="2A2522"/>
                </a:solidFill>
                <a:latin typeface="Arial"/>
                <a:cs typeface="Arial"/>
              </a:rPr>
              <a:t>in</a:t>
            </a:r>
            <a:r>
              <a:rPr sz="1500" spc="30" dirty="0">
                <a:solidFill>
                  <a:srgbClr val="2A2522"/>
                </a:solidFill>
                <a:latin typeface="Arial"/>
                <a:cs typeface="Arial"/>
              </a:rPr>
              <a:t> </a:t>
            </a:r>
            <a:r>
              <a:rPr sz="1500" dirty="0">
                <a:solidFill>
                  <a:srgbClr val="2A2522"/>
                </a:solidFill>
                <a:latin typeface="Arial"/>
                <a:cs typeface="Arial"/>
              </a:rPr>
              <a:t>9</a:t>
            </a:r>
            <a:r>
              <a:rPr sz="1500" spc="50" dirty="0">
                <a:solidFill>
                  <a:srgbClr val="2A2522"/>
                </a:solidFill>
                <a:latin typeface="Arial"/>
                <a:cs typeface="Arial"/>
              </a:rPr>
              <a:t> </a:t>
            </a:r>
            <a:r>
              <a:rPr sz="1500" dirty="0">
                <a:solidFill>
                  <a:srgbClr val="2A2522"/>
                </a:solidFill>
                <a:latin typeface="Arial"/>
                <a:cs typeface="Arial"/>
              </a:rPr>
              <a:t>Jahren auf</a:t>
            </a:r>
            <a:r>
              <a:rPr sz="1500" spc="40" dirty="0">
                <a:solidFill>
                  <a:srgbClr val="2A2522"/>
                </a:solidFill>
                <a:latin typeface="Arial"/>
                <a:cs typeface="Arial"/>
              </a:rPr>
              <a:t> </a:t>
            </a:r>
            <a:r>
              <a:rPr sz="1500" dirty="0">
                <a:solidFill>
                  <a:srgbClr val="2A2522"/>
                </a:solidFill>
                <a:latin typeface="Arial"/>
                <a:cs typeface="Arial"/>
              </a:rPr>
              <a:t>dem</a:t>
            </a:r>
            <a:r>
              <a:rPr sz="1500" spc="35" dirty="0">
                <a:solidFill>
                  <a:srgbClr val="2A2522"/>
                </a:solidFill>
                <a:latin typeface="Arial"/>
                <a:cs typeface="Arial"/>
              </a:rPr>
              <a:t> </a:t>
            </a:r>
            <a:r>
              <a:rPr sz="1500" dirty="0">
                <a:solidFill>
                  <a:srgbClr val="2A2522"/>
                </a:solidFill>
                <a:latin typeface="Arial"/>
                <a:cs typeface="Arial"/>
              </a:rPr>
              <a:t>direkten</a:t>
            </a:r>
            <a:r>
              <a:rPr sz="1500" spc="20" dirty="0">
                <a:solidFill>
                  <a:srgbClr val="2A2522"/>
                </a:solidFill>
                <a:latin typeface="Arial"/>
                <a:cs typeface="Arial"/>
              </a:rPr>
              <a:t> </a:t>
            </a:r>
            <a:r>
              <a:rPr sz="1500" dirty="0">
                <a:solidFill>
                  <a:srgbClr val="2A2522"/>
                </a:solidFill>
                <a:latin typeface="Arial"/>
                <a:cs typeface="Arial"/>
              </a:rPr>
              <a:t>Weg</a:t>
            </a:r>
            <a:r>
              <a:rPr sz="1500" spc="40" dirty="0">
                <a:solidFill>
                  <a:srgbClr val="2A2522"/>
                </a:solidFill>
                <a:latin typeface="Arial"/>
                <a:cs typeface="Arial"/>
              </a:rPr>
              <a:t> </a:t>
            </a:r>
            <a:r>
              <a:rPr sz="1500" dirty="0">
                <a:solidFill>
                  <a:srgbClr val="2A2522"/>
                </a:solidFill>
                <a:latin typeface="Arial"/>
                <a:cs typeface="Arial"/>
              </a:rPr>
              <a:t>zum</a:t>
            </a:r>
            <a:r>
              <a:rPr sz="1500" spc="35" dirty="0">
                <a:solidFill>
                  <a:srgbClr val="2A2522"/>
                </a:solidFill>
                <a:latin typeface="Arial"/>
                <a:cs typeface="Arial"/>
              </a:rPr>
              <a:t> </a:t>
            </a:r>
            <a:r>
              <a:rPr sz="1500" spc="40" dirty="0">
                <a:solidFill>
                  <a:srgbClr val="2A2522"/>
                </a:solidFill>
                <a:latin typeface="Arial"/>
                <a:cs typeface="Arial"/>
              </a:rPr>
              <a:t>Abitur </a:t>
            </a:r>
            <a:r>
              <a:rPr sz="1500" dirty="0">
                <a:solidFill>
                  <a:srgbClr val="2A2522"/>
                </a:solidFill>
                <a:latin typeface="Arial"/>
                <a:cs typeface="Arial"/>
              </a:rPr>
              <a:t>breite</a:t>
            </a:r>
            <a:r>
              <a:rPr sz="1500" spc="145" dirty="0">
                <a:solidFill>
                  <a:srgbClr val="2A2522"/>
                </a:solidFill>
                <a:latin typeface="Arial"/>
                <a:cs typeface="Arial"/>
              </a:rPr>
              <a:t> </a:t>
            </a:r>
            <a:r>
              <a:rPr sz="1500" dirty="0">
                <a:solidFill>
                  <a:srgbClr val="2A2522"/>
                </a:solidFill>
                <a:latin typeface="Arial"/>
                <a:cs typeface="Arial"/>
              </a:rPr>
              <a:t>und</a:t>
            </a:r>
            <a:r>
              <a:rPr sz="1500" spc="165" dirty="0">
                <a:solidFill>
                  <a:srgbClr val="2A2522"/>
                </a:solidFill>
                <a:latin typeface="Arial"/>
                <a:cs typeface="Arial"/>
              </a:rPr>
              <a:t> </a:t>
            </a:r>
            <a:r>
              <a:rPr sz="1500" dirty="0">
                <a:solidFill>
                  <a:srgbClr val="2A2522"/>
                </a:solidFill>
                <a:latin typeface="Arial"/>
                <a:cs typeface="Arial"/>
              </a:rPr>
              <a:t>vertiefte</a:t>
            </a:r>
            <a:r>
              <a:rPr sz="1500" spc="170" dirty="0">
                <a:solidFill>
                  <a:srgbClr val="2A2522"/>
                </a:solidFill>
                <a:latin typeface="Arial"/>
                <a:cs typeface="Arial"/>
              </a:rPr>
              <a:t> </a:t>
            </a:r>
            <a:r>
              <a:rPr sz="1500" spc="-10" dirty="0">
                <a:solidFill>
                  <a:srgbClr val="2A2522"/>
                </a:solidFill>
                <a:latin typeface="Arial"/>
                <a:cs typeface="Arial"/>
              </a:rPr>
              <a:t>Allgemeinbildung</a:t>
            </a:r>
            <a:endParaRPr sz="1500">
              <a:latin typeface="Arial"/>
              <a:cs typeface="Arial"/>
            </a:endParaRPr>
          </a:p>
          <a:p>
            <a:pPr marR="5080">
              <a:lnSpc>
                <a:spcPct val="100000"/>
              </a:lnSpc>
            </a:pPr>
            <a:r>
              <a:rPr sz="1500" spc="10" dirty="0">
                <a:solidFill>
                  <a:srgbClr val="2A2522"/>
                </a:solidFill>
                <a:latin typeface="Arial"/>
                <a:cs typeface="Arial"/>
              </a:rPr>
              <a:t>eigenverantwortliches,</a:t>
            </a:r>
            <a:r>
              <a:rPr sz="1500" spc="135" dirty="0">
                <a:solidFill>
                  <a:srgbClr val="2A2522"/>
                </a:solidFill>
                <a:latin typeface="Arial"/>
                <a:cs typeface="Arial"/>
              </a:rPr>
              <a:t> </a:t>
            </a:r>
            <a:r>
              <a:rPr sz="1500" spc="10" dirty="0">
                <a:solidFill>
                  <a:srgbClr val="2A2522"/>
                </a:solidFill>
                <a:latin typeface="Arial"/>
                <a:cs typeface="Arial"/>
              </a:rPr>
              <a:t>selbstständiges</a:t>
            </a:r>
            <a:r>
              <a:rPr sz="1500" spc="195" dirty="0">
                <a:solidFill>
                  <a:srgbClr val="2A2522"/>
                </a:solidFill>
                <a:latin typeface="Arial"/>
                <a:cs typeface="Arial"/>
              </a:rPr>
              <a:t> </a:t>
            </a:r>
            <a:r>
              <a:rPr sz="1500" spc="10" dirty="0">
                <a:solidFill>
                  <a:srgbClr val="2A2522"/>
                </a:solidFill>
                <a:latin typeface="Arial"/>
                <a:cs typeface="Arial"/>
              </a:rPr>
              <a:t>und</a:t>
            </a:r>
            <a:r>
              <a:rPr sz="1500" spc="160" dirty="0">
                <a:solidFill>
                  <a:srgbClr val="2A2522"/>
                </a:solidFill>
                <a:latin typeface="Arial"/>
                <a:cs typeface="Arial"/>
              </a:rPr>
              <a:t> </a:t>
            </a:r>
            <a:r>
              <a:rPr sz="1500" spc="10" dirty="0">
                <a:solidFill>
                  <a:srgbClr val="2A2522"/>
                </a:solidFill>
                <a:latin typeface="Arial"/>
                <a:cs typeface="Arial"/>
              </a:rPr>
              <a:t>lebenslanges</a:t>
            </a:r>
            <a:r>
              <a:rPr sz="1500" spc="170" dirty="0">
                <a:solidFill>
                  <a:srgbClr val="2A2522"/>
                </a:solidFill>
                <a:latin typeface="Arial"/>
                <a:cs typeface="Arial"/>
              </a:rPr>
              <a:t> </a:t>
            </a:r>
            <a:r>
              <a:rPr sz="1500" spc="-10" dirty="0">
                <a:solidFill>
                  <a:srgbClr val="2A2522"/>
                </a:solidFill>
                <a:latin typeface="Arial"/>
                <a:cs typeface="Arial"/>
              </a:rPr>
              <a:t>Lernen </a:t>
            </a:r>
            <a:r>
              <a:rPr sz="1500" dirty="0">
                <a:solidFill>
                  <a:srgbClr val="2A2522"/>
                </a:solidFill>
                <a:latin typeface="Arial"/>
                <a:cs typeface="Arial"/>
              </a:rPr>
              <a:t>Inklusive</a:t>
            </a:r>
            <a:r>
              <a:rPr sz="1500" spc="155" dirty="0">
                <a:solidFill>
                  <a:srgbClr val="2A2522"/>
                </a:solidFill>
                <a:latin typeface="Arial"/>
                <a:cs typeface="Arial"/>
              </a:rPr>
              <a:t> </a:t>
            </a:r>
            <a:r>
              <a:rPr sz="1500" spc="-10" dirty="0">
                <a:solidFill>
                  <a:srgbClr val="2A2522"/>
                </a:solidFill>
                <a:latin typeface="Arial"/>
                <a:cs typeface="Arial"/>
              </a:rPr>
              <a:t>Bildungsangebote</a:t>
            </a:r>
            <a:endParaRPr sz="1500">
              <a:latin typeface="Arial"/>
              <a:cs typeface="Arial"/>
            </a:endParaRPr>
          </a:p>
        </p:txBody>
      </p:sp>
      <p:sp>
        <p:nvSpPr>
          <p:cNvPr id="15" name="object 15"/>
          <p:cNvSpPr txBox="1"/>
          <p:nvPr/>
        </p:nvSpPr>
        <p:spPr>
          <a:xfrm>
            <a:off x="3635502" y="2125472"/>
            <a:ext cx="92710" cy="940435"/>
          </a:xfrm>
          <a:prstGeom prst="rect">
            <a:avLst/>
          </a:prstGeom>
        </p:spPr>
        <p:txBody>
          <a:bodyPr vert="horz" wrap="square" lIns="0" tIns="12700" rIns="0" bIns="0" rtlCol="0">
            <a:spAutoFit/>
          </a:bodyPr>
          <a:lstStyle/>
          <a:p>
            <a:pPr marL="12700">
              <a:lnSpc>
                <a:spcPct val="100000"/>
              </a:lnSpc>
              <a:spcBef>
                <a:spcPts val="100"/>
              </a:spcBef>
            </a:pPr>
            <a:r>
              <a:rPr sz="1500" spc="-50" dirty="0">
                <a:solidFill>
                  <a:srgbClr val="2A2522"/>
                </a:solidFill>
                <a:latin typeface="Arial"/>
                <a:cs typeface="Arial"/>
              </a:rPr>
              <a:t>•</a:t>
            </a:r>
            <a:endParaRPr sz="1500">
              <a:latin typeface="Arial"/>
              <a:cs typeface="Arial"/>
            </a:endParaRPr>
          </a:p>
          <a:p>
            <a:pPr marL="12700">
              <a:lnSpc>
                <a:spcPct val="100000"/>
              </a:lnSpc>
            </a:pPr>
            <a:r>
              <a:rPr sz="1500" spc="-50" dirty="0">
                <a:solidFill>
                  <a:srgbClr val="2A2522"/>
                </a:solidFill>
                <a:latin typeface="Arial"/>
                <a:cs typeface="Arial"/>
              </a:rPr>
              <a:t>•</a:t>
            </a:r>
            <a:endParaRPr sz="1500">
              <a:latin typeface="Arial"/>
              <a:cs typeface="Arial"/>
            </a:endParaRPr>
          </a:p>
          <a:p>
            <a:pPr marL="12700">
              <a:lnSpc>
                <a:spcPct val="100000"/>
              </a:lnSpc>
            </a:pPr>
            <a:r>
              <a:rPr sz="1500" spc="-50" dirty="0">
                <a:solidFill>
                  <a:srgbClr val="2A2522"/>
                </a:solidFill>
                <a:latin typeface="Arial"/>
                <a:cs typeface="Arial"/>
              </a:rPr>
              <a:t>•</a:t>
            </a:r>
            <a:endParaRPr sz="1500">
              <a:latin typeface="Arial"/>
              <a:cs typeface="Arial"/>
            </a:endParaRPr>
          </a:p>
          <a:p>
            <a:pPr marL="12700">
              <a:lnSpc>
                <a:spcPct val="100000"/>
              </a:lnSpc>
            </a:pPr>
            <a:r>
              <a:rPr sz="1500" spc="-50" dirty="0">
                <a:solidFill>
                  <a:srgbClr val="2A2522"/>
                </a:solidFill>
                <a:latin typeface="Arial"/>
                <a:cs typeface="Arial"/>
              </a:rPr>
              <a:t>•</a:t>
            </a:r>
            <a:endParaRPr sz="1500">
              <a:latin typeface="Arial"/>
              <a:cs typeface="Arial"/>
            </a:endParaRPr>
          </a:p>
        </p:txBody>
      </p:sp>
      <p:sp>
        <p:nvSpPr>
          <p:cNvPr id="16" name="object 16"/>
          <p:cNvSpPr txBox="1"/>
          <p:nvPr/>
        </p:nvSpPr>
        <p:spPr>
          <a:xfrm>
            <a:off x="3922014" y="2174240"/>
            <a:ext cx="4332605" cy="940435"/>
          </a:xfrm>
          <a:prstGeom prst="rect">
            <a:avLst/>
          </a:prstGeom>
        </p:spPr>
        <p:txBody>
          <a:bodyPr vert="horz" wrap="square" lIns="0" tIns="12700" rIns="0" bIns="0" rtlCol="0">
            <a:spAutoFit/>
          </a:bodyPr>
          <a:lstStyle/>
          <a:p>
            <a:pPr marL="12700" marR="5080">
              <a:lnSpc>
                <a:spcPct val="100000"/>
              </a:lnSpc>
              <a:spcBef>
                <a:spcPts val="100"/>
              </a:spcBef>
            </a:pPr>
            <a:r>
              <a:rPr sz="1500" spc="10" dirty="0">
                <a:solidFill>
                  <a:srgbClr val="2A2522"/>
                </a:solidFill>
                <a:latin typeface="Arial"/>
                <a:cs typeface="Arial"/>
              </a:rPr>
              <a:t>Unterricht</a:t>
            </a:r>
            <a:r>
              <a:rPr sz="1500" spc="5" dirty="0">
                <a:solidFill>
                  <a:srgbClr val="2A2522"/>
                </a:solidFill>
                <a:latin typeface="Arial"/>
                <a:cs typeface="Arial"/>
              </a:rPr>
              <a:t> </a:t>
            </a:r>
            <a:r>
              <a:rPr sz="1500" spc="10" dirty="0">
                <a:solidFill>
                  <a:srgbClr val="2A2522"/>
                </a:solidFill>
                <a:latin typeface="Arial"/>
                <a:cs typeface="Arial"/>
              </a:rPr>
              <a:t>im</a:t>
            </a:r>
            <a:r>
              <a:rPr sz="1500" spc="45" dirty="0">
                <a:solidFill>
                  <a:srgbClr val="2A2522"/>
                </a:solidFill>
                <a:latin typeface="Arial"/>
                <a:cs typeface="Arial"/>
              </a:rPr>
              <a:t> </a:t>
            </a:r>
            <a:r>
              <a:rPr sz="1500" spc="10" dirty="0">
                <a:solidFill>
                  <a:srgbClr val="2A2522"/>
                </a:solidFill>
                <a:latin typeface="Arial"/>
                <a:cs typeface="Arial"/>
              </a:rPr>
              <a:t>festen</a:t>
            </a:r>
            <a:r>
              <a:rPr sz="1500" spc="30" dirty="0">
                <a:solidFill>
                  <a:srgbClr val="2A2522"/>
                </a:solidFill>
                <a:latin typeface="Arial"/>
                <a:cs typeface="Arial"/>
              </a:rPr>
              <a:t> </a:t>
            </a:r>
            <a:r>
              <a:rPr sz="1500" spc="10" dirty="0">
                <a:solidFill>
                  <a:srgbClr val="2A2522"/>
                </a:solidFill>
                <a:latin typeface="Arial"/>
                <a:cs typeface="Arial"/>
              </a:rPr>
              <a:t>Klassenverbund</a:t>
            </a:r>
            <a:r>
              <a:rPr sz="1500" spc="50" dirty="0">
                <a:solidFill>
                  <a:srgbClr val="2A2522"/>
                </a:solidFill>
                <a:latin typeface="Arial"/>
                <a:cs typeface="Arial"/>
              </a:rPr>
              <a:t> </a:t>
            </a:r>
            <a:r>
              <a:rPr sz="1500" spc="10" dirty="0">
                <a:solidFill>
                  <a:srgbClr val="2A2522"/>
                </a:solidFill>
                <a:latin typeface="Arial"/>
                <a:cs typeface="Arial"/>
              </a:rPr>
              <a:t>bis</a:t>
            </a:r>
            <a:r>
              <a:rPr sz="1500" spc="45" dirty="0">
                <a:solidFill>
                  <a:srgbClr val="2A2522"/>
                </a:solidFill>
                <a:latin typeface="Arial"/>
                <a:cs typeface="Arial"/>
              </a:rPr>
              <a:t> </a:t>
            </a:r>
            <a:r>
              <a:rPr sz="1500" dirty="0">
                <a:solidFill>
                  <a:srgbClr val="2A2522"/>
                </a:solidFill>
                <a:latin typeface="Arial"/>
                <a:cs typeface="Arial"/>
              </a:rPr>
              <a:t>Klasse</a:t>
            </a:r>
            <a:r>
              <a:rPr sz="1500" spc="40" dirty="0">
                <a:solidFill>
                  <a:srgbClr val="2A2522"/>
                </a:solidFill>
                <a:latin typeface="Arial"/>
                <a:cs typeface="Arial"/>
              </a:rPr>
              <a:t> </a:t>
            </a:r>
            <a:r>
              <a:rPr sz="1500" spc="-135" dirty="0">
                <a:solidFill>
                  <a:srgbClr val="2A2522"/>
                </a:solidFill>
                <a:latin typeface="Arial"/>
                <a:cs typeface="Arial"/>
              </a:rPr>
              <a:t>11 </a:t>
            </a:r>
            <a:r>
              <a:rPr sz="1500" dirty="0">
                <a:solidFill>
                  <a:srgbClr val="2A2522"/>
                </a:solidFill>
                <a:latin typeface="Arial"/>
                <a:cs typeface="Arial"/>
              </a:rPr>
              <a:t>Lernen</a:t>
            </a:r>
            <a:r>
              <a:rPr sz="1500" spc="85" dirty="0">
                <a:solidFill>
                  <a:srgbClr val="2A2522"/>
                </a:solidFill>
                <a:latin typeface="Arial"/>
                <a:cs typeface="Arial"/>
              </a:rPr>
              <a:t> </a:t>
            </a:r>
            <a:r>
              <a:rPr sz="1500" dirty="0">
                <a:solidFill>
                  <a:srgbClr val="2A2522"/>
                </a:solidFill>
                <a:latin typeface="Arial"/>
                <a:cs typeface="Arial"/>
              </a:rPr>
              <a:t>auf</a:t>
            </a:r>
            <a:r>
              <a:rPr sz="1500" spc="95" dirty="0">
                <a:solidFill>
                  <a:srgbClr val="2A2522"/>
                </a:solidFill>
                <a:latin typeface="Arial"/>
                <a:cs typeface="Arial"/>
              </a:rPr>
              <a:t> </a:t>
            </a:r>
            <a:r>
              <a:rPr sz="1500" dirty="0">
                <a:solidFill>
                  <a:srgbClr val="2A2522"/>
                </a:solidFill>
                <a:latin typeface="Arial"/>
                <a:cs typeface="Arial"/>
              </a:rPr>
              <a:t>erweitertem</a:t>
            </a:r>
            <a:r>
              <a:rPr sz="1500" spc="90" dirty="0">
                <a:solidFill>
                  <a:srgbClr val="2A2522"/>
                </a:solidFill>
                <a:latin typeface="Arial"/>
                <a:cs typeface="Arial"/>
              </a:rPr>
              <a:t> </a:t>
            </a:r>
            <a:r>
              <a:rPr sz="1500" spc="-10" dirty="0">
                <a:solidFill>
                  <a:srgbClr val="2A2522"/>
                </a:solidFill>
                <a:latin typeface="Arial"/>
                <a:cs typeface="Arial"/>
              </a:rPr>
              <a:t>Niveau</a:t>
            </a:r>
            <a:endParaRPr sz="1500">
              <a:latin typeface="Arial"/>
              <a:cs typeface="Arial"/>
            </a:endParaRPr>
          </a:p>
          <a:p>
            <a:pPr marL="12700">
              <a:lnSpc>
                <a:spcPct val="100000"/>
              </a:lnSpc>
            </a:pPr>
            <a:r>
              <a:rPr sz="1500" dirty="0">
                <a:solidFill>
                  <a:srgbClr val="2A2522"/>
                </a:solidFill>
                <a:latin typeface="Arial"/>
                <a:cs typeface="Arial"/>
              </a:rPr>
              <a:t>Bearbeitung</a:t>
            </a:r>
            <a:r>
              <a:rPr sz="1500" spc="175" dirty="0">
                <a:solidFill>
                  <a:srgbClr val="2A2522"/>
                </a:solidFill>
                <a:latin typeface="Arial"/>
                <a:cs typeface="Arial"/>
              </a:rPr>
              <a:t> </a:t>
            </a:r>
            <a:r>
              <a:rPr sz="1500" dirty="0">
                <a:solidFill>
                  <a:srgbClr val="2A2522"/>
                </a:solidFill>
                <a:latin typeface="Arial"/>
                <a:cs typeface="Arial"/>
              </a:rPr>
              <a:t>komplexer</a:t>
            </a:r>
            <a:r>
              <a:rPr sz="1500" spc="190" dirty="0">
                <a:solidFill>
                  <a:srgbClr val="2A2522"/>
                </a:solidFill>
                <a:latin typeface="Arial"/>
                <a:cs typeface="Arial"/>
              </a:rPr>
              <a:t> </a:t>
            </a:r>
            <a:r>
              <a:rPr sz="1500" spc="-10" dirty="0">
                <a:solidFill>
                  <a:srgbClr val="2A2522"/>
                </a:solidFill>
                <a:latin typeface="Arial"/>
                <a:cs typeface="Arial"/>
              </a:rPr>
              <a:t>Themen</a:t>
            </a:r>
            <a:endParaRPr sz="1500">
              <a:latin typeface="Arial"/>
              <a:cs typeface="Arial"/>
            </a:endParaRPr>
          </a:p>
          <a:p>
            <a:pPr marL="12700">
              <a:lnSpc>
                <a:spcPct val="100000"/>
              </a:lnSpc>
            </a:pPr>
            <a:r>
              <a:rPr sz="1500" dirty="0">
                <a:solidFill>
                  <a:srgbClr val="2A2522"/>
                </a:solidFill>
                <a:latin typeface="Arial"/>
                <a:cs typeface="Arial"/>
              </a:rPr>
              <a:t>mind.</a:t>
            </a:r>
            <a:r>
              <a:rPr sz="1500" spc="35" dirty="0">
                <a:solidFill>
                  <a:srgbClr val="2A2522"/>
                </a:solidFill>
                <a:latin typeface="Arial"/>
                <a:cs typeface="Arial"/>
              </a:rPr>
              <a:t> </a:t>
            </a:r>
            <a:r>
              <a:rPr sz="1500" dirty="0">
                <a:solidFill>
                  <a:srgbClr val="2A2522"/>
                </a:solidFill>
                <a:latin typeface="Arial"/>
                <a:cs typeface="Arial"/>
              </a:rPr>
              <a:t>zwei</a:t>
            </a:r>
            <a:r>
              <a:rPr sz="1500" spc="10" dirty="0">
                <a:solidFill>
                  <a:srgbClr val="2A2522"/>
                </a:solidFill>
                <a:latin typeface="Arial"/>
                <a:cs typeface="Arial"/>
              </a:rPr>
              <a:t> </a:t>
            </a:r>
            <a:r>
              <a:rPr sz="1500" spc="-10" dirty="0">
                <a:solidFill>
                  <a:srgbClr val="2A2522"/>
                </a:solidFill>
                <a:latin typeface="Arial"/>
                <a:cs typeface="Arial"/>
              </a:rPr>
              <a:t>Fremdsprachen</a:t>
            </a:r>
            <a:endParaRPr sz="1500">
              <a:latin typeface="Arial"/>
              <a:cs typeface="Arial"/>
            </a:endParaRPr>
          </a:p>
        </p:txBody>
      </p:sp>
      <p:sp>
        <p:nvSpPr>
          <p:cNvPr id="17" name="object 17"/>
          <p:cNvSpPr txBox="1"/>
          <p:nvPr/>
        </p:nvSpPr>
        <p:spPr>
          <a:xfrm>
            <a:off x="3635502" y="3200146"/>
            <a:ext cx="92710" cy="711200"/>
          </a:xfrm>
          <a:prstGeom prst="rect">
            <a:avLst/>
          </a:prstGeom>
        </p:spPr>
        <p:txBody>
          <a:bodyPr vert="horz" wrap="square" lIns="0" tIns="12700" rIns="0" bIns="0" rtlCol="0">
            <a:spAutoFit/>
          </a:bodyPr>
          <a:lstStyle/>
          <a:p>
            <a:pPr marL="12700">
              <a:lnSpc>
                <a:spcPct val="100000"/>
              </a:lnSpc>
              <a:spcBef>
                <a:spcPts val="100"/>
              </a:spcBef>
            </a:pPr>
            <a:r>
              <a:rPr sz="1500" spc="-50" dirty="0">
                <a:solidFill>
                  <a:srgbClr val="2A2522"/>
                </a:solidFill>
                <a:latin typeface="Arial"/>
                <a:cs typeface="Arial"/>
              </a:rPr>
              <a:t>•</a:t>
            </a:r>
            <a:endParaRPr sz="1500">
              <a:latin typeface="Arial"/>
              <a:cs typeface="Arial"/>
            </a:endParaRPr>
          </a:p>
          <a:p>
            <a:pPr marL="12700">
              <a:lnSpc>
                <a:spcPct val="100000"/>
              </a:lnSpc>
            </a:pPr>
            <a:r>
              <a:rPr sz="1500" spc="-50" dirty="0">
                <a:solidFill>
                  <a:srgbClr val="2A2522"/>
                </a:solidFill>
                <a:latin typeface="Arial"/>
                <a:cs typeface="Arial"/>
              </a:rPr>
              <a:t>•</a:t>
            </a:r>
            <a:endParaRPr sz="1500">
              <a:latin typeface="Arial"/>
              <a:cs typeface="Arial"/>
            </a:endParaRPr>
          </a:p>
          <a:p>
            <a:pPr marL="12700">
              <a:lnSpc>
                <a:spcPct val="100000"/>
              </a:lnSpc>
            </a:pPr>
            <a:r>
              <a:rPr sz="1500" spc="-50" dirty="0">
                <a:solidFill>
                  <a:srgbClr val="2A2522"/>
                </a:solidFill>
                <a:latin typeface="Arial"/>
                <a:cs typeface="Arial"/>
              </a:rPr>
              <a:t>•</a:t>
            </a:r>
            <a:endParaRPr sz="1500">
              <a:latin typeface="Arial"/>
              <a:cs typeface="Arial"/>
            </a:endParaRPr>
          </a:p>
        </p:txBody>
      </p:sp>
      <p:sp>
        <p:nvSpPr>
          <p:cNvPr id="18" name="object 18"/>
          <p:cNvSpPr txBox="1"/>
          <p:nvPr/>
        </p:nvSpPr>
        <p:spPr>
          <a:xfrm>
            <a:off x="3922014" y="3248914"/>
            <a:ext cx="6586855" cy="711200"/>
          </a:xfrm>
          <a:prstGeom prst="rect">
            <a:avLst/>
          </a:prstGeom>
        </p:spPr>
        <p:txBody>
          <a:bodyPr vert="horz" wrap="square" lIns="0" tIns="12700" rIns="0" bIns="0" rtlCol="0">
            <a:spAutoFit/>
          </a:bodyPr>
          <a:lstStyle/>
          <a:p>
            <a:pPr marL="12700" marR="5080">
              <a:lnSpc>
                <a:spcPct val="100000"/>
              </a:lnSpc>
              <a:spcBef>
                <a:spcPts val="100"/>
              </a:spcBef>
            </a:pPr>
            <a:r>
              <a:rPr sz="1500" spc="50" dirty="0">
                <a:solidFill>
                  <a:srgbClr val="2A2522"/>
                </a:solidFill>
                <a:latin typeface="Arial"/>
                <a:cs typeface="Arial"/>
              </a:rPr>
              <a:t>dritte</a:t>
            </a:r>
            <a:r>
              <a:rPr sz="1500" spc="-20" dirty="0">
                <a:solidFill>
                  <a:srgbClr val="2A2522"/>
                </a:solidFill>
                <a:latin typeface="Arial"/>
                <a:cs typeface="Arial"/>
              </a:rPr>
              <a:t> </a:t>
            </a:r>
            <a:r>
              <a:rPr sz="1500" dirty="0">
                <a:solidFill>
                  <a:srgbClr val="2A2522"/>
                </a:solidFill>
                <a:latin typeface="Arial"/>
                <a:cs typeface="Arial"/>
              </a:rPr>
              <a:t>Fremdsprache</a:t>
            </a:r>
            <a:r>
              <a:rPr sz="1500" spc="-35" dirty="0">
                <a:solidFill>
                  <a:srgbClr val="2A2522"/>
                </a:solidFill>
                <a:latin typeface="Arial"/>
                <a:cs typeface="Arial"/>
              </a:rPr>
              <a:t> </a:t>
            </a:r>
            <a:r>
              <a:rPr sz="1500" dirty="0">
                <a:solidFill>
                  <a:srgbClr val="2A2522"/>
                </a:solidFill>
                <a:latin typeface="Arial"/>
                <a:cs typeface="Arial"/>
              </a:rPr>
              <a:t>(z.</a:t>
            </a:r>
            <a:r>
              <a:rPr sz="1500" spc="-35" dirty="0">
                <a:solidFill>
                  <a:srgbClr val="2A2522"/>
                </a:solidFill>
                <a:latin typeface="Arial"/>
                <a:cs typeface="Arial"/>
              </a:rPr>
              <a:t> </a:t>
            </a:r>
            <a:r>
              <a:rPr sz="1500" spc="-45" dirty="0">
                <a:solidFill>
                  <a:srgbClr val="2A2522"/>
                </a:solidFill>
                <a:latin typeface="Arial"/>
                <a:cs typeface="Arial"/>
              </a:rPr>
              <a:t>B.</a:t>
            </a:r>
            <a:r>
              <a:rPr sz="1500" spc="-15" dirty="0">
                <a:solidFill>
                  <a:srgbClr val="2A2522"/>
                </a:solidFill>
                <a:latin typeface="Arial"/>
                <a:cs typeface="Arial"/>
              </a:rPr>
              <a:t> </a:t>
            </a:r>
            <a:r>
              <a:rPr sz="1500" dirty="0">
                <a:solidFill>
                  <a:srgbClr val="2A2522"/>
                </a:solidFill>
                <a:latin typeface="Arial"/>
                <a:cs typeface="Arial"/>
              </a:rPr>
              <a:t>Französisch,</a:t>
            </a:r>
            <a:r>
              <a:rPr sz="1500" spc="-20" dirty="0">
                <a:solidFill>
                  <a:srgbClr val="2A2522"/>
                </a:solidFill>
                <a:latin typeface="Arial"/>
                <a:cs typeface="Arial"/>
              </a:rPr>
              <a:t> </a:t>
            </a:r>
            <a:r>
              <a:rPr sz="1500" dirty="0">
                <a:solidFill>
                  <a:srgbClr val="2A2522"/>
                </a:solidFill>
                <a:latin typeface="Arial"/>
                <a:cs typeface="Arial"/>
              </a:rPr>
              <a:t>Latein,</a:t>
            </a:r>
            <a:r>
              <a:rPr sz="1500" spc="-35" dirty="0">
                <a:solidFill>
                  <a:srgbClr val="2A2522"/>
                </a:solidFill>
                <a:latin typeface="Arial"/>
                <a:cs typeface="Arial"/>
              </a:rPr>
              <a:t> </a:t>
            </a:r>
            <a:r>
              <a:rPr sz="1500" spc="-10" dirty="0">
                <a:solidFill>
                  <a:srgbClr val="2A2522"/>
                </a:solidFill>
                <a:latin typeface="Arial"/>
                <a:cs typeface="Arial"/>
              </a:rPr>
              <a:t>Spanisch) </a:t>
            </a:r>
            <a:r>
              <a:rPr sz="1500" spc="10" dirty="0">
                <a:solidFill>
                  <a:srgbClr val="2A2522"/>
                </a:solidFill>
                <a:latin typeface="Arial"/>
                <a:cs typeface="Arial"/>
              </a:rPr>
              <a:t>Naturwissenschaftliches</a:t>
            </a:r>
            <a:r>
              <a:rPr sz="1500" spc="180" dirty="0">
                <a:solidFill>
                  <a:srgbClr val="2A2522"/>
                </a:solidFill>
                <a:latin typeface="Arial"/>
                <a:cs typeface="Arial"/>
              </a:rPr>
              <a:t> </a:t>
            </a:r>
            <a:r>
              <a:rPr sz="1500" spc="10" dirty="0">
                <a:solidFill>
                  <a:srgbClr val="2A2522"/>
                </a:solidFill>
                <a:latin typeface="Arial"/>
                <a:cs typeface="Arial"/>
              </a:rPr>
              <a:t>Profil</a:t>
            </a:r>
            <a:r>
              <a:rPr sz="1500" spc="195" dirty="0">
                <a:solidFill>
                  <a:srgbClr val="2A2522"/>
                </a:solidFill>
                <a:latin typeface="Arial"/>
                <a:cs typeface="Arial"/>
              </a:rPr>
              <a:t> </a:t>
            </a:r>
            <a:r>
              <a:rPr sz="1500" spc="10" dirty="0">
                <a:solidFill>
                  <a:srgbClr val="2A2522"/>
                </a:solidFill>
                <a:latin typeface="Arial"/>
                <a:cs typeface="Arial"/>
              </a:rPr>
              <a:t>(Naturwissenschaft,</a:t>
            </a:r>
            <a:r>
              <a:rPr sz="1500" spc="180" dirty="0">
                <a:solidFill>
                  <a:srgbClr val="2A2522"/>
                </a:solidFill>
                <a:latin typeface="Arial"/>
                <a:cs typeface="Arial"/>
              </a:rPr>
              <a:t> </a:t>
            </a:r>
            <a:r>
              <a:rPr sz="1500" spc="10" dirty="0">
                <a:solidFill>
                  <a:srgbClr val="2A2522"/>
                </a:solidFill>
                <a:latin typeface="Arial"/>
                <a:cs typeface="Arial"/>
              </a:rPr>
              <a:t>Informatik</a:t>
            </a:r>
            <a:r>
              <a:rPr sz="1500" spc="140" dirty="0">
                <a:solidFill>
                  <a:srgbClr val="2A2522"/>
                </a:solidFill>
                <a:latin typeface="Arial"/>
                <a:cs typeface="Arial"/>
              </a:rPr>
              <a:t> </a:t>
            </a:r>
            <a:r>
              <a:rPr sz="1500" spc="10" dirty="0">
                <a:solidFill>
                  <a:srgbClr val="2A2522"/>
                </a:solidFill>
                <a:latin typeface="Arial"/>
                <a:cs typeface="Arial"/>
              </a:rPr>
              <a:t>und</a:t>
            </a:r>
            <a:r>
              <a:rPr sz="1500" spc="180" dirty="0">
                <a:solidFill>
                  <a:srgbClr val="2A2522"/>
                </a:solidFill>
                <a:latin typeface="Arial"/>
                <a:cs typeface="Arial"/>
              </a:rPr>
              <a:t> </a:t>
            </a:r>
            <a:r>
              <a:rPr sz="1500" spc="-10" dirty="0">
                <a:solidFill>
                  <a:srgbClr val="2A2522"/>
                </a:solidFill>
                <a:latin typeface="Arial"/>
                <a:cs typeface="Arial"/>
              </a:rPr>
              <a:t>Technik) </a:t>
            </a:r>
            <a:r>
              <a:rPr sz="1500" dirty="0">
                <a:solidFill>
                  <a:srgbClr val="2A2522"/>
                </a:solidFill>
                <a:latin typeface="Arial"/>
                <a:cs typeface="Arial"/>
              </a:rPr>
              <a:t>Sport,</a:t>
            </a:r>
            <a:r>
              <a:rPr sz="1500" spc="45" dirty="0">
                <a:solidFill>
                  <a:srgbClr val="2A2522"/>
                </a:solidFill>
                <a:latin typeface="Arial"/>
                <a:cs typeface="Arial"/>
              </a:rPr>
              <a:t> </a:t>
            </a:r>
            <a:r>
              <a:rPr sz="1500" dirty="0">
                <a:solidFill>
                  <a:srgbClr val="2A2522"/>
                </a:solidFill>
                <a:latin typeface="Arial"/>
                <a:cs typeface="Arial"/>
              </a:rPr>
              <a:t>Musik,</a:t>
            </a:r>
            <a:r>
              <a:rPr sz="1500" spc="75" dirty="0">
                <a:solidFill>
                  <a:srgbClr val="2A2522"/>
                </a:solidFill>
                <a:latin typeface="Arial"/>
                <a:cs typeface="Arial"/>
              </a:rPr>
              <a:t> </a:t>
            </a:r>
            <a:r>
              <a:rPr sz="1500" dirty="0">
                <a:solidFill>
                  <a:srgbClr val="2A2522"/>
                </a:solidFill>
                <a:latin typeface="Arial"/>
                <a:cs typeface="Arial"/>
              </a:rPr>
              <a:t>Bildende</a:t>
            </a:r>
            <a:r>
              <a:rPr sz="1500" spc="60" dirty="0">
                <a:solidFill>
                  <a:srgbClr val="2A2522"/>
                </a:solidFill>
                <a:latin typeface="Arial"/>
                <a:cs typeface="Arial"/>
              </a:rPr>
              <a:t> </a:t>
            </a:r>
            <a:r>
              <a:rPr sz="1500" spc="-10" dirty="0">
                <a:solidFill>
                  <a:srgbClr val="2A2522"/>
                </a:solidFill>
                <a:latin typeface="Arial"/>
                <a:cs typeface="Arial"/>
              </a:rPr>
              <a:t>Kunst</a:t>
            </a:r>
            <a:endParaRPr sz="1500">
              <a:latin typeface="Arial"/>
              <a:cs typeface="Arial"/>
            </a:endParaRPr>
          </a:p>
        </p:txBody>
      </p:sp>
      <p:sp>
        <p:nvSpPr>
          <p:cNvPr id="19" name="object 19"/>
          <p:cNvSpPr txBox="1"/>
          <p:nvPr/>
        </p:nvSpPr>
        <p:spPr>
          <a:xfrm>
            <a:off x="3635502" y="4160646"/>
            <a:ext cx="92710" cy="482600"/>
          </a:xfrm>
          <a:prstGeom prst="rect">
            <a:avLst/>
          </a:prstGeom>
        </p:spPr>
        <p:txBody>
          <a:bodyPr vert="horz" wrap="square" lIns="0" tIns="12700" rIns="0" bIns="0" rtlCol="0">
            <a:spAutoFit/>
          </a:bodyPr>
          <a:lstStyle/>
          <a:p>
            <a:pPr marL="12700">
              <a:lnSpc>
                <a:spcPct val="100000"/>
              </a:lnSpc>
              <a:spcBef>
                <a:spcPts val="100"/>
              </a:spcBef>
            </a:pPr>
            <a:r>
              <a:rPr sz="1500" spc="-50" dirty="0">
                <a:solidFill>
                  <a:srgbClr val="2A2522"/>
                </a:solidFill>
                <a:latin typeface="Arial"/>
                <a:cs typeface="Arial"/>
              </a:rPr>
              <a:t>•</a:t>
            </a:r>
            <a:endParaRPr sz="1500">
              <a:latin typeface="Arial"/>
              <a:cs typeface="Arial"/>
            </a:endParaRPr>
          </a:p>
          <a:p>
            <a:pPr marL="12700">
              <a:lnSpc>
                <a:spcPct val="100000"/>
              </a:lnSpc>
            </a:pPr>
            <a:r>
              <a:rPr sz="1500" spc="-50" dirty="0">
                <a:solidFill>
                  <a:srgbClr val="2A2522"/>
                </a:solidFill>
                <a:latin typeface="Arial"/>
                <a:cs typeface="Arial"/>
              </a:rPr>
              <a:t>•</a:t>
            </a:r>
            <a:endParaRPr sz="1500">
              <a:latin typeface="Arial"/>
              <a:cs typeface="Arial"/>
            </a:endParaRPr>
          </a:p>
        </p:txBody>
      </p:sp>
      <p:sp>
        <p:nvSpPr>
          <p:cNvPr id="20" name="object 20"/>
          <p:cNvSpPr txBox="1"/>
          <p:nvPr/>
        </p:nvSpPr>
        <p:spPr>
          <a:xfrm>
            <a:off x="3922014" y="4209415"/>
            <a:ext cx="5915025" cy="939800"/>
          </a:xfrm>
          <a:prstGeom prst="rect">
            <a:avLst/>
          </a:prstGeom>
        </p:spPr>
        <p:txBody>
          <a:bodyPr vert="horz" wrap="square" lIns="0" tIns="12700" rIns="0" bIns="0" rtlCol="0">
            <a:spAutoFit/>
          </a:bodyPr>
          <a:lstStyle/>
          <a:p>
            <a:pPr marL="12700" marR="2814955">
              <a:lnSpc>
                <a:spcPct val="100000"/>
              </a:lnSpc>
              <a:spcBef>
                <a:spcPts val="100"/>
              </a:spcBef>
            </a:pPr>
            <a:r>
              <a:rPr sz="1500" dirty="0">
                <a:solidFill>
                  <a:srgbClr val="2A2522"/>
                </a:solidFill>
                <a:latin typeface="Arial"/>
                <a:cs typeface="Arial"/>
              </a:rPr>
              <a:t>Allgemeine</a:t>
            </a:r>
            <a:r>
              <a:rPr sz="1500" spc="254" dirty="0">
                <a:solidFill>
                  <a:srgbClr val="2A2522"/>
                </a:solidFill>
                <a:latin typeface="Arial"/>
                <a:cs typeface="Arial"/>
              </a:rPr>
              <a:t> </a:t>
            </a:r>
            <a:r>
              <a:rPr sz="1500" dirty="0">
                <a:solidFill>
                  <a:srgbClr val="2A2522"/>
                </a:solidFill>
                <a:latin typeface="Arial"/>
                <a:cs typeface="Arial"/>
              </a:rPr>
              <a:t>Hochschulreife</a:t>
            </a:r>
            <a:r>
              <a:rPr sz="1500" spc="220" dirty="0">
                <a:solidFill>
                  <a:srgbClr val="2A2522"/>
                </a:solidFill>
                <a:latin typeface="Arial"/>
                <a:cs typeface="Arial"/>
              </a:rPr>
              <a:t> </a:t>
            </a:r>
            <a:r>
              <a:rPr sz="1500" spc="40" dirty="0">
                <a:solidFill>
                  <a:srgbClr val="2A2522"/>
                </a:solidFill>
                <a:latin typeface="Arial"/>
                <a:cs typeface="Arial"/>
              </a:rPr>
              <a:t>(Abitur) </a:t>
            </a:r>
            <a:r>
              <a:rPr sz="1500" spc="20" dirty="0">
                <a:solidFill>
                  <a:srgbClr val="2A2522"/>
                </a:solidFill>
                <a:latin typeface="Arial"/>
                <a:cs typeface="Arial"/>
              </a:rPr>
              <a:t>gleichwertiger</a:t>
            </a:r>
            <a:r>
              <a:rPr sz="1500" spc="215" dirty="0">
                <a:solidFill>
                  <a:srgbClr val="2A2522"/>
                </a:solidFill>
                <a:latin typeface="Arial"/>
                <a:cs typeface="Arial"/>
              </a:rPr>
              <a:t> </a:t>
            </a:r>
            <a:r>
              <a:rPr sz="1500" spc="-10" dirty="0">
                <a:solidFill>
                  <a:srgbClr val="2A2522"/>
                </a:solidFill>
                <a:latin typeface="Arial"/>
                <a:cs typeface="Arial"/>
              </a:rPr>
              <a:t>Bildungsstand:</a:t>
            </a:r>
            <a:endParaRPr sz="1500">
              <a:latin typeface="Arial"/>
              <a:cs typeface="Arial"/>
            </a:endParaRPr>
          </a:p>
          <a:p>
            <a:pPr marL="180340" indent="-167640">
              <a:lnSpc>
                <a:spcPct val="100000"/>
              </a:lnSpc>
              <a:buChar char="-"/>
              <a:tabLst>
                <a:tab pos="180340" algn="l"/>
              </a:tabLst>
            </a:pPr>
            <a:r>
              <a:rPr sz="1500" dirty="0">
                <a:solidFill>
                  <a:srgbClr val="2A2522"/>
                </a:solidFill>
                <a:latin typeface="Arial"/>
                <a:cs typeface="Arial"/>
              </a:rPr>
              <a:t>Realschulabschluss</a:t>
            </a:r>
            <a:r>
              <a:rPr sz="1500" spc="60" dirty="0">
                <a:solidFill>
                  <a:srgbClr val="2A2522"/>
                </a:solidFill>
                <a:latin typeface="Arial"/>
                <a:cs typeface="Arial"/>
              </a:rPr>
              <a:t> </a:t>
            </a:r>
            <a:r>
              <a:rPr sz="1500" dirty="0">
                <a:solidFill>
                  <a:srgbClr val="2A2522"/>
                </a:solidFill>
                <a:latin typeface="Arial"/>
                <a:cs typeface="Arial"/>
              </a:rPr>
              <a:t>bei</a:t>
            </a:r>
            <a:r>
              <a:rPr sz="1500" spc="50" dirty="0">
                <a:solidFill>
                  <a:srgbClr val="2A2522"/>
                </a:solidFill>
                <a:latin typeface="Arial"/>
                <a:cs typeface="Arial"/>
              </a:rPr>
              <a:t> </a:t>
            </a:r>
            <a:r>
              <a:rPr sz="1500" dirty="0">
                <a:solidFill>
                  <a:srgbClr val="2A2522"/>
                </a:solidFill>
                <a:latin typeface="Arial"/>
                <a:cs typeface="Arial"/>
              </a:rPr>
              <a:t>Versetzung</a:t>
            </a:r>
            <a:r>
              <a:rPr sz="1500" spc="10" dirty="0">
                <a:solidFill>
                  <a:srgbClr val="2A2522"/>
                </a:solidFill>
                <a:latin typeface="Arial"/>
                <a:cs typeface="Arial"/>
              </a:rPr>
              <a:t> </a:t>
            </a:r>
            <a:r>
              <a:rPr sz="1500" dirty="0">
                <a:solidFill>
                  <a:srgbClr val="2A2522"/>
                </a:solidFill>
                <a:latin typeface="Arial"/>
                <a:cs typeface="Arial"/>
              </a:rPr>
              <a:t>von</a:t>
            </a:r>
            <a:r>
              <a:rPr sz="1500" spc="35" dirty="0">
                <a:solidFill>
                  <a:srgbClr val="2A2522"/>
                </a:solidFill>
                <a:latin typeface="Arial"/>
                <a:cs typeface="Arial"/>
              </a:rPr>
              <a:t> </a:t>
            </a:r>
            <a:r>
              <a:rPr sz="1500" dirty="0">
                <a:solidFill>
                  <a:srgbClr val="2A2522"/>
                </a:solidFill>
                <a:latin typeface="Arial"/>
                <a:cs typeface="Arial"/>
              </a:rPr>
              <a:t>Klasse</a:t>
            </a:r>
            <a:r>
              <a:rPr sz="1500" spc="60" dirty="0">
                <a:solidFill>
                  <a:srgbClr val="2A2522"/>
                </a:solidFill>
                <a:latin typeface="Arial"/>
                <a:cs typeface="Arial"/>
              </a:rPr>
              <a:t> </a:t>
            </a:r>
            <a:r>
              <a:rPr sz="1500" spc="-114" dirty="0">
                <a:solidFill>
                  <a:srgbClr val="2A2522"/>
                </a:solidFill>
                <a:latin typeface="Arial"/>
                <a:cs typeface="Arial"/>
              </a:rPr>
              <a:t>10</a:t>
            </a:r>
            <a:r>
              <a:rPr sz="1500" spc="35" dirty="0">
                <a:solidFill>
                  <a:srgbClr val="2A2522"/>
                </a:solidFill>
                <a:latin typeface="Arial"/>
                <a:cs typeface="Arial"/>
              </a:rPr>
              <a:t> </a:t>
            </a:r>
            <a:r>
              <a:rPr sz="1500" dirty="0">
                <a:solidFill>
                  <a:srgbClr val="2A2522"/>
                </a:solidFill>
                <a:latin typeface="Arial"/>
                <a:cs typeface="Arial"/>
              </a:rPr>
              <a:t>nach</a:t>
            </a:r>
            <a:r>
              <a:rPr sz="1500" spc="35" dirty="0">
                <a:solidFill>
                  <a:srgbClr val="2A2522"/>
                </a:solidFill>
                <a:latin typeface="Arial"/>
                <a:cs typeface="Arial"/>
              </a:rPr>
              <a:t> </a:t>
            </a:r>
            <a:r>
              <a:rPr sz="1500" dirty="0">
                <a:solidFill>
                  <a:srgbClr val="2A2522"/>
                </a:solidFill>
                <a:latin typeface="Arial"/>
                <a:cs typeface="Arial"/>
              </a:rPr>
              <a:t>Klasse</a:t>
            </a:r>
            <a:r>
              <a:rPr sz="1500" spc="40" dirty="0">
                <a:solidFill>
                  <a:srgbClr val="2A2522"/>
                </a:solidFill>
                <a:latin typeface="Arial"/>
                <a:cs typeface="Arial"/>
              </a:rPr>
              <a:t> </a:t>
            </a:r>
            <a:r>
              <a:rPr sz="1500" spc="-25" dirty="0">
                <a:solidFill>
                  <a:srgbClr val="2A2522"/>
                </a:solidFill>
                <a:latin typeface="Arial"/>
                <a:cs typeface="Arial"/>
              </a:rPr>
              <a:t>11</a:t>
            </a:r>
            <a:endParaRPr sz="1500">
              <a:latin typeface="Arial"/>
              <a:cs typeface="Arial"/>
            </a:endParaRPr>
          </a:p>
          <a:p>
            <a:pPr marL="180340" indent="-167640">
              <a:lnSpc>
                <a:spcPct val="100000"/>
              </a:lnSpc>
              <a:buChar char="-"/>
              <a:tabLst>
                <a:tab pos="180340" algn="l"/>
              </a:tabLst>
            </a:pPr>
            <a:r>
              <a:rPr sz="1500" spc="10" dirty="0">
                <a:solidFill>
                  <a:srgbClr val="2A2522"/>
                </a:solidFill>
                <a:latin typeface="Arial"/>
                <a:cs typeface="Arial"/>
              </a:rPr>
              <a:t>Hauptschulabschluss</a:t>
            </a:r>
            <a:r>
              <a:rPr sz="1500" spc="5" dirty="0">
                <a:solidFill>
                  <a:srgbClr val="2A2522"/>
                </a:solidFill>
                <a:latin typeface="Arial"/>
                <a:cs typeface="Arial"/>
              </a:rPr>
              <a:t> </a:t>
            </a:r>
            <a:r>
              <a:rPr sz="1500" spc="10" dirty="0">
                <a:solidFill>
                  <a:srgbClr val="2A2522"/>
                </a:solidFill>
                <a:latin typeface="Arial"/>
                <a:cs typeface="Arial"/>
              </a:rPr>
              <a:t>bei</a:t>
            </a:r>
            <a:r>
              <a:rPr sz="1500" dirty="0">
                <a:solidFill>
                  <a:srgbClr val="2A2522"/>
                </a:solidFill>
                <a:latin typeface="Arial"/>
                <a:cs typeface="Arial"/>
              </a:rPr>
              <a:t> </a:t>
            </a:r>
            <a:r>
              <a:rPr sz="1500" spc="10" dirty="0">
                <a:solidFill>
                  <a:srgbClr val="2A2522"/>
                </a:solidFill>
                <a:latin typeface="Arial"/>
                <a:cs typeface="Arial"/>
              </a:rPr>
              <a:t>Versetzung</a:t>
            </a:r>
            <a:r>
              <a:rPr sz="1500" spc="-10" dirty="0">
                <a:solidFill>
                  <a:srgbClr val="2A2522"/>
                </a:solidFill>
                <a:latin typeface="Arial"/>
                <a:cs typeface="Arial"/>
              </a:rPr>
              <a:t> </a:t>
            </a:r>
            <a:r>
              <a:rPr sz="1500" spc="10" dirty="0">
                <a:solidFill>
                  <a:srgbClr val="2A2522"/>
                </a:solidFill>
                <a:latin typeface="Arial"/>
                <a:cs typeface="Arial"/>
              </a:rPr>
              <a:t>von</a:t>
            </a:r>
            <a:r>
              <a:rPr sz="1500" spc="-5" dirty="0">
                <a:solidFill>
                  <a:srgbClr val="2A2522"/>
                </a:solidFill>
                <a:latin typeface="Arial"/>
                <a:cs typeface="Arial"/>
              </a:rPr>
              <a:t> </a:t>
            </a:r>
            <a:r>
              <a:rPr sz="1500" spc="10" dirty="0">
                <a:solidFill>
                  <a:srgbClr val="2A2522"/>
                </a:solidFill>
                <a:latin typeface="Arial"/>
                <a:cs typeface="Arial"/>
              </a:rPr>
              <a:t>Klasse</a:t>
            </a:r>
            <a:r>
              <a:rPr sz="1500" spc="25" dirty="0">
                <a:solidFill>
                  <a:srgbClr val="2A2522"/>
                </a:solidFill>
                <a:latin typeface="Arial"/>
                <a:cs typeface="Arial"/>
              </a:rPr>
              <a:t> </a:t>
            </a:r>
            <a:r>
              <a:rPr sz="1500" spc="10" dirty="0">
                <a:solidFill>
                  <a:srgbClr val="2A2522"/>
                </a:solidFill>
                <a:latin typeface="Arial"/>
                <a:cs typeface="Arial"/>
              </a:rPr>
              <a:t>9</a:t>
            </a:r>
            <a:r>
              <a:rPr sz="1500" dirty="0">
                <a:solidFill>
                  <a:srgbClr val="2A2522"/>
                </a:solidFill>
                <a:latin typeface="Arial"/>
                <a:cs typeface="Arial"/>
              </a:rPr>
              <a:t> </a:t>
            </a:r>
            <a:r>
              <a:rPr sz="1500" spc="10" dirty="0">
                <a:solidFill>
                  <a:srgbClr val="2A2522"/>
                </a:solidFill>
                <a:latin typeface="Arial"/>
                <a:cs typeface="Arial"/>
              </a:rPr>
              <a:t>nach</a:t>
            </a:r>
            <a:r>
              <a:rPr sz="1500" spc="-20" dirty="0">
                <a:solidFill>
                  <a:srgbClr val="2A2522"/>
                </a:solidFill>
                <a:latin typeface="Arial"/>
                <a:cs typeface="Arial"/>
              </a:rPr>
              <a:t> </a:t>
            </a:r>
            <a:r>
              <a:rPr sz="1500" spc="10" dirty="0">
                <a:solidFill>
                  <a:srgbClr val="2A2522"/>
                </a:solidFill>
                <a:latin typeface="Arial"/>
                <a:cs typeface="Arial"/>
              </a:rPr>
              <a:t>Klasse</a:t>
            </a:r>
            <a:r>
              <a:rPr sz="1500" spc="25" dirty="0">
                <a:solidFill>
                  <a:srgbClr val="2A2522"/>
                </a:solidFill>
                <a:latin typeface="Arial"/>
                <a:cs typeface="Arial"/>
              </a:rPr>
              <a:t> </a:t>
            </a:r>
            <a:r>
              <a:rPr sz="1500" spc="-25" dirty="0">
                <a:solidFill>
                  <a:srgbClr val="2A2522"/>
                </a:solidFill>
                <a:latin typeface="Arial"/>
                <a:cs typeface="Arial"/>
              </a:rPr>
              <a:t>10</a:t>
            </a:r>
            <a:endParaRPr sz="1500">
              <a:latin typeface="Arial"/>
              <a:cs typeface="Arial"/>
            </a:endParaRPr>
          </a:p>
        </p:txBody>
      </p:sp>
      <p:sp>
        <p:nvSpPr>
          <p:cNvPr id="21" name="object 21"/>
          <p:cNvSpPr txBox="1"/>
          <p:nvPr/>
        </p:nvSpPr>
        <p:spPr>
          <a:xfrm>
            <a:off x="3648202" y="5349621"/>
            <a:ext cx="80010" cy="483234"/>
          </a:xfrm>
          <a:prstGeom prst="rect">
            <a:avLst/>
          </a:prstGeom>
        </p:spPr>
        <p:txBody>
          <a:bodyPr vert="horz" wrap="square" lIns="0" tIns="12700" rIns="0" bIns="0" rtlCol="0">
            <a:spAutoFit/>
          </a:bodyPr>
          <a:lstStyle/>
          <a:p>
            <a:pPr>
              <a:lnSpc>
                <a:spcPct val="100000"/>
              </a:lnSpc>
              <a:spcBef>
                <a:spcPts val="100"/>
              </a:spcBef>
            </a:pPr>
            <a:r>
              <a:rPr sz="1500" spc="-50" dirty="0">
                <a:solidFill>
                  <a:srgbClr val="2A2522"/>
                </a:solidFill>
                <a:latin typeface="Arial"/>
                <a:cs typeface="Arial"/>
              </a:rPr>
              <a:t>•</a:t>
            </a:r>
            <a:endParaRPr sz="1500">
              <a:latin typeface="Arial"/>
              <a:cs typeface="Arial"/>
            </a:endParaRPr>
          </a:p>
          <a:p>
            <a:pPr>
              <a:lnSpc>
                <a:spcPct val="100000"/>
              </a:lnSpc>
            </a:pPr>
            <a:r>
              <a:rPr sz="1500" spc="-50" dirty="0">
                <a:solidFill>
                  <a:srgbClr val="2A2522"/>
                </a:solidFill>
                <a:latin typeface="Arial"/>
                <a:cs typeface="Arial"/>
              </a:rPr>
              <a:t>•</a:t>
            </a:r>
            <a:endParaRPr sz="1500">
              <a:latin typeface="Arial"/>
              <a:cs typeface="Arial"/>
            </a:endParaRPr>
          </a:p>
        </p:txBody>
      </p:sp>
      <p:sp>
        <p:nvSpPr>
          <p:cNvPr id="22" name="object 22"/>
          <p:cNvSpPr txBox="1"/>
          <p:nvPr/>
        </p:nvSpPr>
        <p:spPr>
          <a:xfrm>
            <a:off x="3934714" y="5398414"/>
            <a:ext cx="4105275" cy="482600"/>
          </a:xfrm>
          <a:prstGeom prst="rect">
            <a:avLst/>
          </a:prstGeom>
        </p:spPr>
        <p:txBody>
          <a:bodyPr vert="horz" wrap="square" lIns="0" tIns="12700" rIns="0" bIns="0" rtlCol="0">
            <a:spAutoFit/>
          </a:bodyPr>
          <a:lstStyle/>
          <a:p>
            <a:pPr marR="5080">
              <a:lnSpc>
                <a:spcPct val="100000"/>
              </a:lnSpc>
              <a:spcBef>
                <a:spcPts val="100"/>
              </a:spcBef>
            </a:pPr>
            <a:r>
              <a:rPr sz="1500" dirty="0">
                <a:solidFill>
                  <a:srgbClr val="2A2522"/>
                </a:solidFill>
                <a:latin typeface="Arial"/>
                <a:cs typeface="Arial"/>
              </a:rPr>
              <a:t>Zugang</a:t>
            </a:r>
            <a:r>
              <a:rPr sz="1500" spc="30" dirty="0">
                <a:solidFill>
                  <a:srgbClr val="2A2522"/>
                </a:solidFill>
                <a:latin typeface="Arial"/>
                <a:cs typeface="Arial"/>
              </a:rPr>
              <a:t> </a:t>
            </a:r>
            <a:r>
              <a:rPr sz="1500" dirty="0">
                <a:solidFill>
                  <a:srgbClr val="2A2522"/>
                </a:solidFill>
                <a:latin typeface="Arial"/>
                <a:cs typeface="Arial"/>
              </a:rPr>
              <a:t>zu</a:t>
            </a:r>
            <a:r>
              <a:rPr sz="1500" spc="25" dirty="0">
                <a:solidFill>
                  <a:srgbClr val="2A2522"/>
                </a:solidFill>
                <a:latin typeface="Arial"/>
                <a:cs typeface="Arial"/>
              </a:rPr>
              <a:t> </a:t>
            </a:r>
            <a:r>
              <a:rPr sz="1500" dirty="0">
                <a:solidFill>
                  <a:srgbClr val="2A2522"/>
                </a:solidFill>
                <a:latin typeface="Arial"/>
                <a:cs typeface="Arial"/>
              </a:rPr>
              <a:t>jedem</a:t>
            </a:r>
            <a:r>
              <a:rPr sz="1500" spc="35" dirty="0">
                <a:solidFill>
                  <a:srgbClr val="2A2522"/>
                </a:solidFill>
                <a:latin typeface="Arial"/>
                <a:cs typeface="Arial"/>
              </a:rPr>
              <a:t> </a:t>
            </a:r>
            <a:r>
              <a:rPr sz="1500" dirty="0">
                <a:solidFill>
                  <a:srgbClr val="2A2522"/>
                </a:solidFill>
                <a:latin typeface="Arial"/>
                <a:cs typeface="Arial"/>
              </a:rPr>
              <a:t>Studium</a:t>
            </a:r>
            <a:r>
              <a:rPr sz="1500" spc="20" dirty="0">
                <a:solidFill>
                  <a:srgbClr val="2A2522"/>
                </a:solidFill>
                <a:latin typeface="Arial"/>
                <a:cs typeface="Arial"/>
              </a:rPr>
              <a:t> </a:t>
            </a:r>
            <a:r>
              <a:rPr sz="1500" dirty="0">
                <a:solidFill>
                  <a:srgbClr val="2A2522"/>
                </a:solidFill>
                <a:latin typeface="Arial"/>
                <a:cs typeface="Arial"/>
              </a:rPr>
              <a:t>an</a:t>
            </a:r>
            <a:r>
              <a:rPr sz="1500" spc="35" dirty="0">
                <a:solidFill>
                  <a:srgbClr val="2A2522"/>
                </a:solidFill>
                <a:latin typeface="Arial"/>
                <a:cs typeface="Arial"/>
              </a:rPr>
              <a:t> </a:t>
            </a:r>
            <a:r>
              <a:rPr sz="1500" dirty="0">
                <a:solidFill>
                  <a:srgbClr val="2A2522"/>
                </a:solidFill>
                <a:latin typeface="Arial"/>
                <a:cs typeface="Arial"/>
              </a:rPr>
              <a:t>einer</a:t>
            </a:r>
            <a:r>
              <a:rPr sz="1500" spc="25" dirty="0">
                <a:solidFill>
                  <a:srgbClr val="2A2522"/>
                </a:solidFill>
                <a:latin typeface="Arial"/>
                <a:cs typeface="Arial"/>
              </a:rPr>
              <a:t> </a:t>
            </a:r>
            <a:r>
              <a:rPr sz="1500" spc="-10" dirty="0">
                <a:solidFill>
                  <a:srgbClr val="2A2522"/>
                </a:solidFill>
                <a:latin typeface="Arial"/>
                <a:cs typeface="Arial"/>
              </a:rPr>
              <a:t>Hochschule </a:t>
            </a:r>
            <a:r>
              <a:rPr sz="1500" dirty="0">
                <a:solidFill>
                  <a:srgbClr val="2A2522"/>
                </a:solidFill>
                <a:latin typeface="Arial"/>
                <a:cs typeface="Arial"/>
              </a:rPr>
              <a:t>Berufliche</a:t>
            </a:r>
            <a:r>
              <a:rPr sz="1500" spc="200" dirty="0">
                <a:solidFill>
                  <a:srgbClr val="2A2522"/>
                </a:solidFill>
                <a:latin typeface="Arial"/>
                <a:cs typeface="Arial"/>
              </a:rPr>
              <a:t> </a:t>
            </a:r>
            <a:r>
              <a:rPr sz="1500" spc="-10" dirty="0">
                <a:solidFill>
                  <a:srgbClr val="2A2522"/>
                </a:solidFill>
                <a:latin typeface="Arial"/>
                <a:cs typeface="Arial"/>
              </a:rPr>
              <a:t>Ausbildung</a:t>
            </a:r>
            <a:endParaRPr sz="1500">
              <a:latin typeface="Arial"/>
              <a:cs typeface="Arial"/>
            </a:endParaRPr>
          </a:p>
        </p:txBody>
      </p:sp>
      <p:pic>
        <p:nvPicPr>
          <p:cNvPr id="23" name="object 23"/>
          <p:cNvPicPr/>
          <p:nvPr/>
        </p:nvPicPr>
        <p:blipFill>
          <a:blip r:embed="rId2" cstate="print"/>
          <a:stretch>
            <a:fillRect/>
          </a:stretch>
        </p:blipFill>
        <p:spPr>
          <a:xfrm>
            <a:off x="767410" y="5292496"/>
            <a:ext cx="482752" cy="656780"/>
          </a:xfrm>
          <a:prstGeom prst="rect">
            <a:avLst/>
          </a:prstGeom>
        </p:spPr>
      </p:pic>
      <p:pic>
        <p:nvPicPr>
          <p:cNvPr id="24" name="object 24"/>
          <p:cNvPicPr/>
          <p:nvPr/>
        </p:nvPicPr>
        <p:blipFill>
          <a:blip r:embed="rId3" cstate="print"/>
          <a:stretch>
            <a:fillRect/>
          </a:stretch>
        </p:blipFill>
        <p:spPr>
          <a:xfrm>
            <a:off x="841400" y="4147187"/>
            <a:ext cx="275703" cy="307869"/>
          </a:xfrm>
          <a:prstGeom prst="rect">
            <a:avLst/>
          </a:prstGeom>
        </p:spPr>
      </p:pic>
      <p:pic>
        <p:nvPicPr>
          <p:cNvPr id="25" name="object 25"/>
          <p:cNvPicPr/>
          <p:nvPr/>
        </p:nvPicPr>
        <p:blipFill>
          <a:blip r:embed="rId4" cstate="print"/>
          <a:stretch>
            <a:fillRect/>
          </a:stretch>
        </p:blipFill>
        <p:spPr>
          <a:xfrm>
            <a:off x="772477" y="3136480"/>
            <a:ext cx="436537" cy="436537"/>
          </a:xfrm>
          <a:prstGeom prst="rect">
            <a:avLst/>
          </a:prstGeom>
        </p:spPr>
      </p:pic>
      <p:pic>
        <p:nvPicPr>
          <p:cNvPr id="26" name="object 26"/>
          <p:cNvPicPr/>
          <p:nvPr/>
        </p:nvPicPr>
        <p:blipFill>
          <a:blip r:embed="rId5" cstate="print"/>
          <a:stretch>
            <a:fillRect/>
          </a:stretch>
        </p:blipFill>
        <p:spPr>
          <a:xfrm>
            <a:off x="812882" y="2171139"/>
            <a:ext cx="404180" cy="324256"/>
          </a:xfrm>
          <a:prstGeom prst="rect">
            <a:avLst/>
          </a:prstGeom>
        </p:spPr>
      </p:pic>
      <p:pic>
        <p:nvPicPr>
          <p:cNvPr id="27" name="object 27"/>
          <p:cNvPicPr/>
          <p:nvPr/>
        </p:nvPicPr>
        <p:blipFill>
          <a:blip r:embed="rId6" cstate="print"/>
          <a:stretch>
            <a:fillRect/>
          </a:stretch>
        </p:blipFill>
        <p:spPr>
          <a:xfrm>
            <a:off x="835469" y="1069847"/>
            <a:ext cx="508000" cy="34290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7AF576-F784-4820-8727-91A03B9D8DE6}"/>
              </a:ext>
            </a:extLst>
          </p:cNvPr>
          <p:cNvSpPr>
            <a:spLocks noGrp="1"/>
          </p:cNvSpPr>
          <p:nvPr>
            <p:ph type="title"/>
          </p:nvPr>
        </p:nvSpPr>
        <p:spPr/>
        <p:txBody>
          <a:bodyPr>
            <a:normAutofit fontScale="90000"/>
          </a:bodyPr>
          <a:lstStyle/>
          <a:p>
            <a:r>
              <a:rPr lang="de-DE" b="1" dirty="0"/>
              <a:t>Das allgemein bildende Gymnasium - </a:t>
            </a:r>
            <a:br>
              <a:rPr lang="de-DE" b="1" dirty="0"/>
            </a:br>
            <a:r>
              <a:rPr lang="de-DE" sz="2200" b="1" dirty="0"/>
              <a:t>auf direktem Weg zum Abitur</a:t>
            </a:r>
            <a:endParaRPr lang="de-DE" sz="2200" dirty="0"/>
          </a:p>
        </p:txBody>
      </p:sp>
      <p:sp>
        <p:nvSpPr>
          <p:cNvPr id="3" name="Inhaltsplatzhalter 2">
            <a:extLst>
              <a:ext uri="{FF2B5EF4-FFF2-40B4-BE49-F238E27FC236}">
                <a16:creationId xmlns:a16="http://schemas.microsoft.com/office/drawing/2014/main" id="{177EFE56-D992-454F-BF9F-8B335D137FE3}"/>
              </a:ext>
            </a:extLst>
          </p:cNvPr>
          <p:cNvSpPr>
            <a:spLocks noGrp="1"/>
          </p:cNvSpPr>
          <p:nvPr>
            <p:ph idx="1"/>
          </p:nvPr>
        </p:nvSpPr>
        <p:spPr/>
        <p:txBody>
          <a:bodyPr>
            <a:noAutofit/>
          </a:bodyPr>
          <a:lstStyle/>
          <a:p>
            <a:pPr>
              <a:lnSpc>
                <a:spcPct val="120000"/>
              </a:lnSpc>
              <a:spcBef>
                <a:spcPts val="600"/>
              </a:spcBef>
              <a:spcAft>
                <a:spcPts val="600"/>
              </a:spcAft>
            </a:pPr>
            <a:r>
              <a:rPr lang="de-DE" sz="2000" dirty="0"/>
              <a:t>Das Gymnasium eröffnet den direkten Weg zum Abitur. Es vermittelt Schülerinnen und Schülern ein </a:t>
            </a:r>
            <a:r>
              <a:rPr lang="de-DE" sz="2000" b="1" dirty="0"/>
              <a:t>qualifiziertes Fundament aus Wissen</a:t>
            </a:r>
            <a:r>
              <a:rPr lang="de-DE" sz="2000" dirty="0"/>
              <a:t>, </a:t>
            </a:r>
            <a:r>
              <a:rPr lang="de-DE" sz="2000" b="1" dirty="0"/>
              <a:t>Werten</a:t>
            </a:r>
            <a:r>
              <a:rPr lang="de-DE" sz="2000" dirty="0"/>
              <a:t> und </a:t>
            </a:r>
            <a:r>
              <a:rPr lang="de-DE" sz="2000" b="1" dirty="0"/>
              <a:t>Kompetenzen</a:t>
            </a:r>
            <a:r>
              <a:rPr lang="de-DE" sz="2000" dirty="0"/>
              <a:t> und führt in </a:t>
            </a:r>
            <a:r>
              <a:rPr lang="de-DE" sz="2000" b="1" dirty="0"/>
              <a:t>neun Jahren zur allgemeinen Hochschulreife</a:t>
            </a:r>
            <a:r>
              <a:rPr lang="de-DE" sz="2000" dirty="0"/>
              <a:t>.</a:t>
            </a:r>
          </a:p>
          <a:p>
            <a:pPr>
              <a:lnSpc>
                <a:spcPct val="120000"/>
              </a:lnSpc>
              <a:spcBef>
                <a:spcPts val="600"/>
              </a:spcBef>
              <a:spcAft>
                <a:spcPts val="600"/>
              </a:spcAft>
            </a:pPr>
            <a:r>
              <a:rPr lang="de-DE" sz="2000" dirty="0"/>
              <a:t>Die Schülerinnen und Schüler werden in umfangreichen </a:t>
            </a:r>
            <a:r>
              <a:rPr lang="de-DE" sz="2000" b="1" dirty="0"/>
              <a:t>fachlichen</a:t>
            </a:r>
            <a:r>
              <a:rPr lang="de-DE" sz="2000" dirty="0"/>
              <a:t>, </a:t>
            </a:r>
            <a:r>
              <a:rPr lang="de-DE" sz="2000" b="1" dirty="0"/>
              <a:t>methodischen</a:t>
            </a:r>
            <a:r>
              <a:rPr lang="de-DE" sz="2000" dirty="0"/>
              <a:t>, </a:t>
            </a:r>
            <a:r>
              <a:rPr lang="de-DE" sz="2000" b="1" dirty="0"/>
              <a:t>sozialen</a:t>
            </a:r>
            <a:r>
              <a:rPr lang="de-DE" sz="2000" dirty="0"/>
              <a:t> und </a:t>
            </a:r>
            <a:r>
              <a:rPr lang="de-DE" sz="2000" b="1" dirty="0"/>
              <a:t>personalen</a:t>
            </a:r>
            <a:r>
              <a:rPr lang="de-DE" sz="2000" dirty="0"/>
              <a:t> </a:t>
            </a:r>
            <a:r>
              <a:rPr lang="de-DE" sz="2000" b="1" dirty="0"/>
              <a:t>Kompetenzen</a:t>
            </a:r>
            <a:r>
              <a:rPr lang="de-DE" sz="2000" dirty="0"/>
              <a:t> gestärkt.</a:t>
            </a:r>
          </a:p>
          <a:p>
            <a:pPr>
              <a:lnSpc>
                <a:spcPct val="120000"/>
              </a:lnSpc>
              <a:spcBef>
                <a:spcPts val="600"/>
              </a:spcBef>
              <a:spcAft>
                <a:spcPts val="600"/>
              </a:spcAft>
            </a:pPr>
            <a:r>
              <a:rPr lang="de-DE" sz="2000" dirty="0"/>
              <a:t>Sie werden zu </a:t>
            </a:r>
            <a:r>
              <a:rPr lang="de-DE" sz="2000" b="1" dirty="0"/>
              <a:t>eigenverantwortlichem</a:t>
            </a:r>
            <a:r>
              <a:rPr lang="de-DE" sz="2000" dirty="0"/>
              <a:t>, </a:t>
            </a:r>
            <a:r>
              <a:rPr lang="de-DE" sz="2000" b="1" dirty="0"/>
              <a:t>selbstständigem</a:t>
            </a:r>
            <a:r>
              <a:rPr lang="de-DE" sz="2000" dirty="0"/>
              <a:t> und </a:t>
            </a:r>
            <a:r>
              <a:rPr lang="de-DE" sz="2000" b="1" dirty="0"/>
              <a:t>lebenslangem</a:t>
            </a:r>
            <a:r>
              <a:rPr lang="de-DE" sz="2000" dirty="0"/>
              <a:t> </a:t>
            </a:r>
            <a:r>
              <a:rPr lang="de-DE" sz="2000" b="1" dirty="0"/>
              <a:t>Lernen</a:t>
            </a:r>
            <a:r>
              <a:rPr lang="de-DE" sz="2000" dirty="0"/>
              <a:t> befähigt und in </a:t>
            </a:r>
            <a:r>
              <a:rPr lang="de-DE" sz="2000" b="1" dirty="0"/>
              <a:t>abstraktem</a:t>
            </a:r>
            <a:r>
              <a:rPr lang="de-DE" sz="2000" dirty="0"/>
              <a:t> und </a:t>
            </a:r>
            <a:r>
              <a:rPr lang="de-DE" sz="2000" b="1" dirty="0"/>
              <a:t>problemlösendem</a:t>
            </a:r>
            <a:r>
              <a:rPr lang="de-DE" sz="2000" dirty="0"/>
              <a:t> </a:t>
            </a:r>
            <a:r>
              <a:rPr lang="de-DE" sz="2000" b="1" dirty="0"/>
              <a:t>Denken</a:t>
            </a:r>
            <a:r>
              <a:rPr lang="de-DE" sz="2000" dirty="0"/>
              <a:t> gefördert.</a:t>
            </a:r>
          </a:p>
          <a:p>
            <a:pPr>
              <a:lnSpc>
                <a:spcPct val="120000"/>
              </a:lnSpc>
              <a:spcBef>
                <a:spcPts val="600"/>
              </a:spcBef>
              <a:spcAft>
                <a:spcPts val="600"/>
              </a:spcAft>
            </a:pPr>
            <a:r>
              <a:rPr lang="de-DE" sz="2000" dirty="0"/>
              <a:t>Die Bereitschaft, sich auf </a:t>
            </a:r>
            <a:r>
              <a:rPr lang="de-DE" sz="2000" b="1" dirty="0"/>
              <a:t>Neues</a:t>
            </a:r>
            <a:r>
              <a:rPr lang="de-DE" sz="2000" dirty="0"/>
              <a:t> und </a:t>
            </a:r>
            <a:r>
              <a:rPr lang="de-DE" sz="2000" b="1" dirty="0"/>
              <a:t>Fremdes</a:t>
            </a:r>
            <a:r>
              <a:rPr lang="de-DE" sz="2000" dirty="0"/>
              <a:t> einzulassen und daraus zu lernen, gehört ebenso zum gymnasialen Bildungsauftrag wie die Vermittlung von </a:t>
            </a:r>
            <a:r>
              <a:rPr lang="de-DE" sz="2000" b="1" dirty="0"/>
              <a:t>historischen</a:t>
            </a:r>
            <a:r>
              <a:rPr lang="de-DE" sz="2000" dirty="0"/>
              <a:t>, </a:t>
            </a:r>
            <a:r>
              <a:rPr lang="de-DE" sz="2000" b="1" dirty="0"/>
              <a:t>künstlerischen</a:t>
            </a:r>
            <a:r>
              <a:rPr lang="de-DE" sz="2000" dirty="0"/>
              <a:t> und </a:t>
            </a:r>
            <a:r>
              <a:rPr lang="de-DE" sz="2000" b="1" dirty="0"/>
              <a:t>geistigen</a:t>
            </a:r>
            <a:r>
              <a:rPr lang="de-DE" sz="2000" dirty="0"/>
              <a:t> </a:t>
            </a:r>
            <a:r>
              <a:rPr lang="de-DE" sz="2000" b="1" dirty="0"/>
              <a:t>Traditionen</a:t>
            </a:r>
            <a:r>
              <a:rPr lang="de-DE" sz="2000" dirty="0"/>
              <a:t> unserer </a:t>
            </a:r>
            <a:r>
              <a:rPr lang="de-DE" sz="2000" b="1" dirty="0"/>
              <a:t>Kultur</a:t>
            </a:r>
            <a:r>
              <a:rPr lang="de-DE" sz="2000" dirty="0"/>
              <a:t>.</a:t>
            </a:r>
          </a:p>
        </p:txBody>
      </p:sp>
    </p:spTree>
    <p:extLst>
      <p:ext uri="{BB962C8B-B14F-4D97-AF65-F5344CB8AC3E}">
        <p14:creationId xmlns:p14="http://schemas.microsoft.com/office/powerpoint/2010/main" val="3423541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81FA0FAB-790D-4900-A5D4-C1B8555CF0A0}"/>
              </a:ext>
            </a:extLst>
          </p:cNvPr>
          <p:cNvSpPr/>
          <p:nvPr/>
        </p:nvSpPr>
        <p:spPr>
          <a:xfrm>
            <a:off x="3372337" y="5989871"/>
            <a:ext cx="5447325"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3200" b="0" i="0" u="none" strike="noStrike" kern="1200" cap="none" spc="0" normalizeH="0" baseline="0" noProof="0" dirty="0">
                <a:ln>
                  <a:noFill/>
                </a:ln>
                <a:solidFill>
                  <a:prstClr val="black"/>
                </a:solidFill>
                <a:effectLst/>
                <a:uLnTx/>
                <a:uFillTx/>
                <a:latin typeface="Calibri" panose="020F0502020204030204"/>
                <a:ea typeface="+mn-ea"/>
                <a:cs typeface="+mn-cs"/>
              </a:rPr>
              <a:t>https://youtu.be/JkORlow8VXQ</a:t>
            </a:r>
          </a:p>
        </p:txBody>
      </p:sp>
      <p:pic>
        <p:nvPicPr>
          <p:cNvPr id="3" name="Grafik 2">
            <a:extLst>
              <a:ext uri="{FF2B5EF4-FFF2-40B4-BE49-F238E27FC236}">
                <a16:creationId xmlns:a16="http://schemas.microsoft.com/office/drawing/2014/main" id="{FF52B375-24A5-FC1B-6E76-8A6B69311D5A}"/>
              </a:ext>
            </a:extLst>
          </p:cNvPr>
          <p:cNvPicPr>
            <a:picLocks noChangeAspect="1"/>
          </p:cNvPicPr>
          <p:nvPr/>
        </p:nvPicPr>
        <p:blipFill>
          <a:blip r:embed="rId2"/>
          <a:stretch>
            <a:fillRect/>
          </a:stretch>
        </p:blipFill>
        <p:spPr>
          <a:xfrm>
            <a:off x="3136204" y="520671"/>
            <a:ext cx="5447325" cy="5447325"/>
          </a:xfrm>
          <a:prstGeom prst="rect">
            <a:avLst/>
          </a:prstGeom>
        </p:spPr>
      </p:pic>
      <p:sp>
        <p:nvSpPr>
          <p:cNvPr id="6" name="Textfeld 5">
            <a:extLst>
              <a:ext uri="{FF2B5EF4-FFF2-40B4-BE49-F238E27FC236}">
                <a16:creationId xmlns:a16="http://schemas.microsoft.com/office/drawing/2014/main" id="{7723D62D-88D3-5039-2F19-C272961012D0}"/>
              </a:ext>
            </a:extLst>
          </p:cNvPr>
          <p:cNvSpPr txBox="1"/>
          <p:nvPr/>
        </p:nvSpPr>
        <p:spPr>
          <a:xfrm>
            <a:off x="2812869" y="98688"/>
            <a:ext cx="6093994"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Calibri" panose="020F0502020204030204"/>
                <a:ea typeface="+mn-ea"/>
                <a:cs typeface="+mn-cs"/>
              </a:rPr>
              <a:t>Das Gymnasium in Baden-Württemberg</a:t>
            </a:r>
          </a:p>
        </p:txBody>
      </p:sp>
    </p:spTree>
    <p:extLst>
      <p:ext uri="{BB962C8B-B14F-4D97-AF65-F5344CB8AC3E}">
        <p14:creationId xmlns:p14="http://schemas.microsoft.com/office/powerpoint/2010/main" val="9173215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E2C675-9766-4776-80E8-4A3844E04EF0}"/>
              </a:ext>
            </a:extLst>
          </p:cNvPr>
          <p:cNvSpPr>
            <a:spLocks noGrp="1"/>
          </p:cNvSpPr>
          <p:nvPr>
            <p:ph type="title"/>
          </p:nvPr>
        </p:nvSpPr>
        <p:spPr>
          <a:xfrm>
            <a:off x="0" y="365125"/>
            <a:ext cx="12192000" cy="1325563"/>
          </a:xfrm>
          <a:solidFill>
            <a:srgbClr val="FFFF00"/>
          </a:solidFill>
        </p:spPr>
        <p:txBody>
          <a:bodyPr/>
          <a:lstStyle/>
          <a:p>
            <a:r>
              <a:rPr lang="de-DE" dirty="0"/>
              <a:t>	</a:t>
            </a:r>
            <a:r>
              <a:rPr lang="de-DE" b="1" dirty="0">
                <a:solidFill>
                  <a:schemeClr val="tx1">
                    <a:lumMod val="50000"/>
                    <a:lumOff val="50000"/>
                  </a:schemeClr>
                </a:solidFill>
                <a:latin typeface="Arial Rounded MT Bold" panose="020F0704030504030204" pitchFamily="34" charset="0"/>
              </a:rPr>
              <a:t>Innovationselemente</a:t>
            </a:r>
          </a:p>
        </p:txBody>
      </p:sp>
      <p:sp>
        <p:nvSpPr>
          <p:cNvPr id="3" name="Inhaltsplatzhalter 2">
            <a:extLst>
              <a:ext uri="{FF2B5EF4-FFF2-40B4-BE49-F238E27FC236}">
                <a16:creationId xmlns:a16="http://schemas.microsoft.com/office/drawing/2014/main" id="{3B7F11D4-2CEF-4028-9D46-5360432D9351}"/>
              </a:ext>
            </a:extLst>
          </p:cNvPr>
          <p:cNvSpPr>
            <a:spLocks noGrp="1"/>
          </p:cNvSpPr>
          <p:nvPr>
            <p:ph idx="1"/>
          </p:nvPr>
        </p:nvSpPr>
        <p:spPr>
          <a:xfrm>
            <a:off x="838200" y="1825625"/>
            <a:ext cx="10515600" cy="4667250"/>
          </a:xfrm>
        </p:spPr>
        <p:txBody>
          <a:bodyPr>
            <a:normAutofit fontScale="92500"/>
          </a:bodyPr>
          <a:lstStyle/>
          <a:p>
            <a:pPr>
              <a:spcBef>
                <a:spcPts val="600"/>
              </a:spcBef>
              <a:spcAft>
                <a:spcPts val="600"/>
              </a:spcAft>
            </a:pPr>
            <a:r>
              <a:rPr lang="de-DE" dirty="0">
                <a:latin typeface="Bahnschrift" panose="020B0502040204020203" pitchFamily="34" charset="0"/>
              </a:rPr>
              <a:t>Stärkung der Grundlagenfächer </a:t>
            </a:r>
            <a:r>
              <a:rPr lang="de-DE" b="1" dirty="0">
                <a:latin typeface="Bahnschrift" panose="020B0502040204020203" pitchFamily="34" charset="0"/>
              </a:rPr>
              <a:t>Deutsch</a:t>
            </a:r>
            <a:r>
              <a:rPr lang="de-DE" dirty="0">
                <a:latin typeface="Bahnschrift" panose="020B0502040204020203" pitchFamily="34" charset="0"/>
              </a:rPr>
              <a:t> und </a:t>
            </a:r>
            <a:r>
              <a:rPr lang="de-DE" b="1" dirty="0">
                <a:latin typeface="Bahnschrift" panose="020B0502040204020203" pitchFamily="34" charset="0"/>
              </a:rPr>
              <a:t>Mathematik</a:t>
            </a:r>
            <a:r>
              <a:rPr lang="de-DE" dirty="0">
                <a:latin typeface="Bahnschrift" panose="020B0502040204020203" pitchFamily="34" charset="0"/>
              </a:rPr>
              <a:t> in der Unterstufe </a:t>
            </a:r>
          </a:p>
          <a:p>
            <a:pPr>
              <a:lnSpc>
                <a:spcPct val="110000"/>
              </a:lnSpc>
              <a:spcBef>
                <a:spcPts val="600"/>
              </a:spcBef>
              <a:spcAft>
                <a:spcPts val="600"/>
              </a:spcAft>
            </a:pPr>
            <a:r>
              <a:rPr lang="de-DE" dirty="0">
                <a:latin typeface="Bahnschrift" panose="020B0502040204020203" pitchFamily="34" charset="0"/>
              </a:rPr>
              <a:t>Einführung eines Fachs </a:t>
            </a:r>
            <a:r>
              <a:rPr lang="de-DE" b="1" dirty="0">
                <a:latin typeface="Bahnschrift" panose="020B0502040204020203" pitchFamily="34" charset="0"/>
              </a:rPr>
              <a:t>Informatik und Medienbildung</a:t>
            </a:r>
            <a:r>
              <a:rPr lang="de-DE" dirty="0">
                <a:latin typeface="Bahnschrift" panose="020B0502040204020203" pitchFamily="34" charset="0"/>
              </a:rPr>
              <a:t>, Stärkung der </a:t>
            </a:r>
            <a:r>
              <a:rPr lang="de-DE" b="1" dirty="0">
                <a:latin typeface="Bahnschrift" panose="020B0502040204020203" pitchFamily="34" charset="0"/>
              </a:rPr>
              <a:t>Naturwissenschaften</a:t>
            </a:r>
            <a:r>
              <a:rPr lang="de-DE" dirty="0">
                <a:latin typeface="Bahnschrift" panose="020B0502040204020203" pitchFamily="34" charset="0"/>
              </a:rPr>
              <a:t> sowie Weiterentwicklung des naturwissenschaftlichen Profilfachs </a:t>
            </a:r>
          </a:p>
          <a:p>
            <a:pPr>
              <a:spcBef>
                <a:spcPts val="600"/>
              </a:spcBef>
              <a:spcAft>
                <a:spcPts val="600"/>
              </a:spcAft>
            </a:pPr>
            <a:r>
              <a:rPr lang="de-DE" dirty="0">
                <a:latin typeface="Bahnschrift" panose="020B0502040204020203" pitchFamily="34" charset="0"/>
              </a:rPr>
              <a:t>Stärkung der </a:t>
            </a:r>
            <a:r>
              <a:rPr lang="de-DE" b="1" dirty="0">
                <a:latin typeface="Bahnschrift" panose="020B0502040204020203" pitchFamily="34" charset="0"/>
              </a:rPr>
              <a:t>Demokratiebildung</a:t>
            </a:r>
            <a:r>
              <a:rPr lang="de-DE" dirty="0">
                <a:latin typeface="Bahnschrift" panose="020B0502040204020203" pitchFamily="34" charset="0"/>
              </a:rPr>
              <a:t> </a:t>
            </a:r>
          </a:p>
          <a:p>
            <a:pPr>
              <a:spcBef>
                <a:spcPts val="600"/>
              </a:spcBef>
              <a:spcAft>
                <a:spcPts val="600"/>
              </a:spcAft>
            </a:pPr>
            <a:r>
              <a:rPr lang="de-DE" dirty="0">
                <a:latin typeface="Bahnschrift" panose="020B0502040204020203" pitchFamily="34" charset="0"/>
              </a:rPr>
              <a:t>Stärkung der </a:t>
            </a:r>
            <a:r>
              <a:rPr lang="de-DE" b="1" dirty="0">
                <a:latin typeface="Bahnschrift" panose="020B0502040204020203" pitchFamily="34" charset="0"/>
              </a:rPr>
              <a:t>Beruflichen Orientierung </a:t>
            </a:r>
            <a:r>
              <a:rPr lang="de-DE" dirty="0">
                <a:latin typeface="Bahnschrift" panose="020B0502040204020203" pitchFamily="34" charset="0"/>
              </a:rPr>
              <a:t>im Fach Wirtschaft / Berufs- und Studienorientierung (WBS) und Ausbau der Praxiserfahrungen </a:t>
            </a:r>
          </a:p>
          <a:p>
            <a:pPr>
              <a:spcBef>
                <a:spcPts val="600"/>
              </a:spcBef>
              <a:spcAft>
                <a:spcPts val="600"/>
              </a:spcAft>
            </a:pPr>
            <a:r>
              <a:rPr lang="de-DE" dirty="0">
                <a:latin typeface="Bahnschrift" panose="020B0502040204020203" pitchFamily="34" charset="0"/>
              </a:rPr>
              <a:t>Stärkung der Lern- und Leistungsentwicklung durch </a:t>
            </a:r>
            <a:r>
              <a:rPr lang="de-DE" b="1" dirty="0">
                <a:latin typeface="Bahnschrift" panose="020B0502040204020203" pitchFamily="34" charset="0"/>
              </a:rPr>
              <a:t>individuelles </a:t>
            </a:r>
            <a:r>
              <a:rPr lang="de-DE" b="1" dirty="0" err="1">
                <a:latin typeface="Bahnschrift" panose="020B0502040204020203" pitchFamily="34" charset="0"/>
              </a:rPr>
              <a:t>Schülermentoring</a:t>
            </a:r>
            <a:r>
              <a:rPr lang="de-DE" dirty="0">
                <a:latin typeface="Bahnschrift" panose="020B0502040204020203" pitchFamily="34" charset="0"/>
              </a:rPr>
              <a:t> </a:t>
            </a:r>
          </a:p>
          <a:p>
            <a:endParaRPr lang="de-DE" dirty="0"/>
          </a:p>
        </p:txBody>
      </p:sp>
    </p:spTree>
    <p:extLst>
      <p:ext uri="{BB962C8B-B14F-4D97-AF65-F5344CB8AC3E}">
        <p14:creationId xmlns:p14="http://schemas.microsoft.com/office/powerpoint/2010/main" val="547937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33DC8F-D584-4944-BFDF-87AF5430C04E}"/>
              </a:ext>
            </a:extLst>
          </p:cNvPr>
          <p:cNvSpPr>
            <a:spLocks noGrp="1"/>
          </p:cNvSpPr>
          <p:nvPr>
            <p:ph type="title"/>
          </p:nvPr>
        </p:nvSpPr>
        <p:spPr>
          <a:xfrm>
            <a:off x="0" y="365125"/>
            <a:ext cx="12192000" cy="1325563"/>
          </a:xfrm>
          <a:solidFill>
            <a:srgbClr val="FFFF00"/>
          </a:solidFill>
        </p:spPr>
        <p:txBody>
          <a:bodyPr/>
          <a:lstStyle/>
          <a:p>
            <a:r>
              <a:rPr lang="de-DE" dirty="0"/>
              <a:t>	</a:t>
            </a:r>
            <a:r>
              <a:rPr lang="de-DE" b="1" dirty="0">
                <a:solidFill>
                  <a:schemeClr val="tx1">
                    <a:lumMod val="50000"/>
                    <a:lumOff val="50000"/>
                  </a:schemeClr>
                </a:solidFill>
                <a:latin typeface="Arial Rounded MT Bold" panose="020F0704030504030204" pitchFamily="34" charset="0"/>
              </a:rPr>
              <a:t>G9 neu?</a:t>
            </a:r>
          </a:p>
        </p:txBody>
      </p:sp>
      <p:sp>
        <p:nvSpPr>
          <p:cNvPr id="3" name="Inhaltsplatzhalter 2">
            <a:extLst>
              <a:ext uri="{FF2B5EF4-FFF2-40B4-BE49-F238E27FC236}">
                <a16:creationId xmlns:a16="http://schemas.microsoft.com/office/drawing/2014/main" id="{52FA99E3-E49C-4A50-AE74-4CB33C09B94E}"/>
              </a:ext>
            </a:extLst>
          </p:cNvPr>
          <p:cNvSpPr>
            <a:spLocks noGrp="1"/>
          </p:cNvSpPr>
          <p:nvPr>
            <p:ph idx="1"/>
          </p:nvPr>
        </p:nvSpPr>
        <p:spPr/>
        <p:txBody>
          <a:bodyPr>
            <a:normAutofit/>
          </a:bodyPr>
          <a:lstStyle/>
          <a:p>
            <a:endParaRPr lang="de-DE" dirty="0"/>
          </a:p>
          <a:p>
            <a:pPr>
              <a:lnSpc>
                <a:spcPct val="100000"/>
              </a:lnSpc>
            </a:pPr>
            <a:r>
              <a:rPr lang="de-DE" dirty="0">
                <a:latin typeface="Bahnschrift" panose="020B0502040204020203" pitchFamily="34" charset="0"/>
              </a:rPr>
              <a:t>Das neunjährige Gymnasium („G9 neu“) ist in Baden-Württemberg seit dem Schuljahr 2025/2026 die </a:t>
            </a:r>
            <a:r>
              <a:rPr lang="de-DE" b="1" dirty="0">
                <a:latin typeface="Bahnschrift" panose="020B0502040204020203" pitchFamily="34" charset="0"/>
              </a:rPr>
              <a:t>Regelform</a:t>
            </a:r>
            <a:r>
              <a:rPr lang="de-DE" dirty="0">
                <a:latin typeface="Bahnschrift" panose="020B0502040204020203" pitchFamily="34" charset="0"/>
              </a:rPr>
              <a:t>.</a:t>
            </a:r>
          </a:p>
          <a:p>
            <a:r>
              <a:rPr lang="de-DE" dirty="0">
                <a:latin typeface="Bahnschrift" panose="020B0502040204020203" pitchFamily="34" charset="0"/>
              </a:rPr>
              <a:t>„G9 neu“ </a:t>
            </a:r>
            <a:r>
              <a:rPr lang="de-DE" b="1" dirty="0">
                <a:latin typeface="Bahnschrift" panose="020B0502040204020203" pitchFamily="34" charset="0"/>
              </a:rPr>
              <a:t>begann</a:t>
            </a:r>
            <a:r>
              <a:rPr lang="de-DE" dirty="0">
                <a:latin typeface="Bahnschrift" panose="020B0502040204020203" pitchFamily="34" charset="0"/>
              </a:rPr>
              <a:t> mit Klasse 5 und 6 in </a:t>
            </a:r>
            <a:r>
              <a:rPr lang="de-DE" b="1" dirty="0">
                <a:latin typeface="Bahnschrift" panose="020B0502040204020203" pitchFamily="34" charset="0"/>
              </a:rPr>
              <a:t>diesem</a:t>
            </a:r>
            <a:r>
              <a:rPr lang="de-DE" dirty="0">
                <a:latin typeface="Bahnschrift" panose="020B0502040204020203" pitchFamily="34" charset="0"/>
              </a:rPr>
              <a:t> </a:t>
            </a:r>
            <a:r>
              <a:rPr lang="de-DE" b="1" dirty="0">
                <a:latin typeface="Bahnschrift" panose="020B0502040204020203" pitchFamily="34" charset="0"/>
              </a:rPr>
              <a:t>Schuljahr </a:t>
            </a:r>
            <a:r>
              <a:rPr lang="de-DE" dirty="0">
                <a:latin typeface="Bahnschrift" panose="020B0502040204020203" pitchFamily="34" charset="0"/>
              </a:rPr>
              <a:t>(2025/26)</a:t>
            </a:r>
          </a:p>
          <a:p>
            <a:r>
              <a:rPr lang="de-DE" dirty="0">
                <a:latin typeface="Bahnschrift" panose="020B0502040204020203" pitchFamily="34" charset="0"/>
              </a:rPr>
              <a:t>Große Gymnasien, die genügend Kapazitäten haben, konnten einen „</a:t>
            </a:r>
            <a:r>
              <a:rPr lang="de-DE" b="1" dirty="0">
                <a:latin typeface="Bahnschrift" panose="020B0502040204020203" pitchFamily="34" charset="0"/>
              </a:rPr>
              <a:t>G8 Zug neu</a:t>
            </a:r>
            <a:r>
              <a:rPr lang="de-DE" dirty="0">
                <a:latin typeface="Bahnschrift" panose="020B0502040204020203" pitchFamily="34" charset="0"/>
              </a:rPr>
              <a:t>“ einrichten.</a:t>
            </a:r>
          </a:p>
          <a:p>
            <a:r>
              <a:rPr lang="de-DE" dirty="0">
                <a:latin typeface="Bahnschrift" panose="020B0502040204020203" pitchFamily="34" charset="0"/>
              </a:rPr>
              <a:t> Die Stundentafel „G9 neu“ bildet </a:t>
            </a:r>
            <a:r>
              <a:rPr lang="de-DE" b="1" dirty="0">
                <a:latin typeface="Bahnschrift" panose="020B0502040204020203" pitchFamily="34" charset="0"/>
              </a:rPr>
              <a:t>fünf Innovationselemente </a:t>
            </a:r>
            <a:r>
              <a:rPr lang="de-DE" dirty="0">
                <a:latin typeface="Bahnschrift" panose="020B0502040204020203" pitchFamily="34" charset="0"/>
              </a:rPr>
              <a:t>ab:</a:t>
            </a:r>
          </a:p>
        </p:txBody>
      </p:sp>
    </p:spTree>
    <p:extLst>
      <p:ext uri="{BB962C8B-B14F-4D97-AF65-F5344CB8AC3E}">
        <p14:creationId xmlns:p14="http://schemas.microsoft.com/office/powerpoint/2010/main" val="3781122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96036" y="273507"/>
            <a:ext cx="4911090" cy="3532504"/>
          </a:xfrm>
          <a:prstGeom prst="rect">
            <a:avLst/>
          </a:prstGeom>
        </p:spPr>
        <p:txBody>
          <a:bodyPr vert="horz" wrap="square" lIns="0" tIns="99695" rIns="0" bIns="0" rtlCol="0">
            <a:spAutoFit/>
          </a:bodyPr>
          <a:lstStyle/>
          <a:p>
            <a:pPr marL="12700" marR="1184275">
              <a:lnSpc>
                <a:spcPts val="5400"/>
              </a:lnSpc>
              <a:spcBef>
                <a:spcPts val="785"/>
              </a:spcBef>
            </a:pPr>
            <a:r>
              <a:rPr sz="5000" b="1" spc="114" dirty="0">
                <a:solidFill>
                  <a:srgbClr val="2A2522"/>
                </a:solidFill>
                <a:latin typeface="Times New Roman"/>
                <a:cs typeface="Times New Roman"/>
              </a:rPr>
              <a:t>Von</a:t>
            </a:r>
            <a:r>
              <a:rPr sz="5000" b="1" spc="-20" dirty="0">
                <a:solidFill>
                  <a:srgbClr val="2A2522"/>
                </a:solidFill>
                <a:latin typeface="Times New Roman"/>
                <a:cs typeface="Times New Roman"/>
              </a:rPr>
              <a:t> </a:t>
            </a:r>
            <a:r>
              <a:rPr sz="5000" b="1" spc="45" dirty="0">
                <a:solidFill>
                  <a:srgbClr val="2A2522"/>
                </a:solidFill>
                <a:latin typeface="Times New Roman"/>
                <a:cs typeface="Times New Roman"/>
              </a:rPr>
              <a:t>der </a:t>
            </a:r>
            <a:r>
              <a:rPr sz="5000" b="1" spc="114" dirty="0">
                <a:solidFill>
                  <a:srgbClr val="2A2522"/>
                </a:solidFill>
                <a:latin typeface="Times New Roman"/>
                <a:cs typeface="Times New Roman"/>
              </a:rPr>
              <a:t>Grundschule </a:t>
            </a:r>
            <a:r>
              <a:rPr sz="5000" b="1" spc="204" dirty="0">
                <a:solidFill>
                  <a:srgbClr val="2A2522"/>
                </a:solidFill>
                <a:latin typeface="Times New Roman"/>
                <a:cs typeface="Times New Roman"/>
              </a:rPr>
              <a:t>in</a:t>
            </a:r>
            <a:r>
              <a:rPr sz="5000" b="1" spc="-25" dirty="0">
                <a:solidFill>
                  <a:srgbClr val="2A2522"/>
                </a:solidFill>
                <a:latin typeface="Times New Roman"/>
                <a:cs typeface="Times New Roman"/>
              </a:rPr>
              <a:t> </a:t>
            </a:r>
            <a:r>
              <a:rPr sz="5000" b="1" spc="120" dirty="0">
                <a:solidFill>
                  <a:srgbClr val="2A2522"/>
                </a:solidFill>
                <a:latin typeface="Times New Roman"/>
                <a:cs typeface="Times New Roman"/>
              </a:rPr>
              <a:t>die</a:t>
            </a:r>
            <a:endParaRPr sz="5000">
              <a:latin typeface="Times New Roman"/>
              <a:cs typeface="Times New Roman"/>
            </a:endParaRPr>
          </a:p>
          <a:p>
            <a:pPr marL="12700" marR="5080">
              <a:lnSpc>
                <a:spcPts val="5400"/>
              </a:lnSpc>
              <a:spcBef>
                <a:spcPts val="5"/>
              </a:spcBef>
            </a:pPr>
            <a:r>
              <a:rPr sz="5000" b="1" spc="170" dirty="0">
                <a:solidFill>
                  <a:srgbClr val="2A2522"/>
                </a:solidFill>
                <a:latin typeface="Times New Roman"/>
                <a:cs typeface="Times New Roman"/>
              </a:rPr>
              <a:t>weiterführenden </a:t>
            </a:r>
            <a:r>
              <a:rPr sz="5000" b="1" spc="130" dirty="0">
                <a:solidFill>
                  <a:srgbClr val="2A2522"/>
                </a:solidFill>
                <a:latin typeface="Times New Roman"/>
                <a:cs typeface="Times New Roman"/>
              </a:rPr>
              <a:t>Schularten</a:t>
            </a:r>
            <a:endParaRPr sz="5000">
              <a:latin typeface="Times New Roman"/>
              <a:cs typeface="Times New Roman"/>
            </a:endParaRPr>
          </a:p>
        </p:txBody>
      </p:sp>
      <p:pic>
        <p:nvPicPr>
          <p:cNvPr id="3" name="object 3" descr="Ein schwarzer Kasten enthält in gelber Schrift die Zahl 1, die von einer Sprechblase umrahmt wird."/>
          <p:cNvPicPr/>
          <p:nvPr/>
        </p:nvPicPr>
        <p:blipFill>
          <a:blip r:embed="rId2" cstate="print"/>
          <a:stretch>
            <a:fillRect/>
          </a:stretch>
        </p:blipFill>
        <p:spPr>
          <a:xfrm>
            <a:off x="5916676" y="0"/>
            <a:ext cx="6275324" cy="68580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4ACBF48F-8556-4725-AD15-1C4E77E1B5BB}"/>
              </a:ext>
            </a:extLst>
          </p:cNvPr>
          <p:cNvPicPr>
            <a:picLocks noChangeAspect="1"/>
          </p:cNvPicPr>
          <p:nvPr/>
        </p:nvPicPr>
        <p:blipFill rotWithShape="1">
          <a:blip r:embed="rId3">
            <a:grayscl/>
            <a:extLst>
              <a:ext uri="{28A0092B-C50C-407E-A947-70E740481C1C}">
                <a14:useLocalDpi xmlns:a14="http://schemas.microsoft.com/office/drawing/2010/main" val="0"/>
              </a:ext>
            </a:extLst>
          </a:blip>
          <a:srcRect l="1118" t="28852" r="17639" b="54332"/>
          <a:stretch/>
        </p:blipFill>
        <p:spPr>
          <a:xfrm>
            <a:off x="0" y="2433442"/>
            <a:ext cx="12286312" cy="1263532"/>
          </a:xfrm>
          <a:prstGeom prst="rect">
            <a:avLst/>
          </a:prstGeom>
        </p:spPr>
      </p:pic>
      <p:sp>
        <p:nvSpPr>
          <p:cNvPr id="5" name="Rechteck 4">
            <a:extLst>
              <a:ext uri="{FF2B5EF4-FFF2-40B4-BE49-F238E27FC236}">
                <a16:creationId xmlns:a16="http://schemas.microsoft.com/office/drawing/2014/main" id="{75C8054F-D5C6-4119-B1B2-9334E4CCB50B}"/>
              </a:ext>
            </a:extLst>
          </p:cNvPr>
          <p:cNvSpPr/>
          <p:nvPr/>
        </p:nvSpPr>
        <p:spPr>
          <a:xfrm>
            <a:off x="16344" y="387441"/>
            <a:ext cx="12349812" cy="1446550"/>
          </a:xfrm>
          <a:prstGeom prst="rect">
            <a:avLst/>
          </a:prstGeom>
          <a:solidFill>
            <a:srgbClr val="FFFF00"/>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dirty="0">
                <a:ln>
                  <a:noFill/>
                </a:ln>
                <a:solidFill>
                  <a:prstClr val="black"/>
                </a:solidFill>
                <a:effectLst/>
                <a:uLnTx/>
                <a:uFillTx/>
                <a:latin typeface="Carlito" panose="020F0502020204030204" pitchFamily="34" charset="0"/>
                <a:ea typeface="+mn-ea"/>
                <a:cs typeface="Carlito" panose="020F0502020204030204" pitchFamily="34" charset="0"/>
              </a:rPr>
              <a:t>	</a:t>
            </a:r>
            <a:r>
              <a:rPr kumimoji="0" lang="de-DE" sz="4400" b="1" i="0" u="none" strike="noStrike" kern="1200" cap="none" spc="0" normalizeH="0" baseline="0" noProof="0" dirty="0">
                <a:ln>
                  <a:noFill/>
                </a:ln>
                <a:solidFill>
                  <a:prstClr val="black">
                    <a:lumMod val="50000"/>
                    <a:lumOff val="50000"/>
                  </a:prstClr>
                </a:solidFill>
                <a:effectLst/>
                <a:uLnTx/>
                <a:uFillTx/>
                <a:latin typeface="Arial Rounded MT Bold" panose="020F0704030504030204" pitchFamily="34" charset="0"/>
                <a:ea typeface="+mn-ea"/>
                <a:cs typeface="Carlito" panose="020F0502020204030204" pitchFamily="34" charset="0"/>
              </a:rPr>
              <a:t>Folgende Fächer werden am Gymnasium </a:t>
            </a:r>
            <a:br>
              <a:rPr kumimoji="0" lang="de-DE" sz="4400" b="1" i="0" u="none" strike="noStrike" kern="1200" cap="none" spc="0" normalizeH="0" baseline="0" noProof="0" dirty="0">
                <a:ln>
                  <a:noFill/>
                </a:ln>
                <a:solidFill>
                  <a:prstClr val="black">
                    <a:lumMod val="50000"/>
                    <a:lumOff val="50000"/>
                  </a:prstClr>
                </a:solidFill>
                <a:effectLst/>
                <a:uLnTx/>
                <a:uFillTx/>
                <a:latin typeface="Arial Rounded MT Bold" panose="020F0704030504030204" pitchFamily="34" charset="0"/>
                <a:ea typeface="+mn-ea"/>
                <a:cs typeface="Carlito" panose="020F0502020204030204" pitchFamily="34" charset="0"/>
              </a:rPr>
            </a:br>
            <a:r>
              <a:rPr kumimoji="0" lang="de-DE" sz="4400" b="1" i="0" u="none" strike="noStrike" kern="1200" cap="none" spc="0" normalizeH="0" baseline="0" noProof="0" dirty="0">
                <a:ln>
                  <a:noFill/>
                </a:ln>
                <a:solidFill>
                  <a:prstClr val="black">
                    <a:lumMod val="50000"/>
                    <a:lumOff val="50000"/>
                  </a:prstClr>
                </a:solidFill>
                <a:effectLst/>
                <a:uLnTx/>
                <a:uFillTx/>
                <a:latin typeface="Arial Rounded MT Bold" panose="020F0704030504030204" pitchFamily="34" charset="0"/>
                <a:ea typeface="+mn-ea"/>
                <a:cs typeface="Carlito" panose="020F0502020204030204" pitchFamily="34" charset="0"/>
              </a:rPr>
              <a:t>	in der Unterstufe unterrichtet</a:t>
            </a:r>
            <a:endParaRPr kumimoji="0" lang="de-DE" sz="2800" b="1" i="0" u="none" strike="noStrike" kern="1200" cap="none" spc="0" normalizeH="0" baseline="0" noProof="0" dirty="0">
              <a:ln>
                <a:noFill/>
              </a:ln>
              <a:solidFill>
                <a:prstClr val="black">
                  <a:lumMod val="50000"/>
                  <a:lumOff val="50000"/>
                </a:prstClr>
              </a:solidFill>
              <a:effectLst/>
              <a:uLnTx/>
              <a:uFillTx/>
              <a:latin typeface="Arial Rounded MT Bold" panose="020F0704030504030204" pitchFamily="34" charset="0"/>
              <a:ea typeface="+mn-ea"/>
              <a:cs typeface="Carlito" panose="020F0502020204030204" pitchFamily="34" charset="0"/>
            </a:endParaRPr>
          </a:p>
        </p:txBody>
      </p:sp>
      <p:sp>
        <p:nvSpPr>
          <p:cNvPr id="9" name="Textfeld 8">
            <a:extLst>
              <a:ext uri="{FF2B5EF4-FFF2-40B4-BE49-F238E27FC236}">
                <a16:creationId xmlns:a16="http://schemas.microsoft.com/office/drawing/2014/main" id="{B2E3DC04-5568-43CB-91B4-E37DE479A36C}"/>
              </a:ext>
            </a:extLst>
          </p:cNvPr>
          <p:cNvSpPr txBox="1"/>
          <p:nvPr/>
        </p:nvSpPr>
        <p:spPr>
          <a:xfrm>
            <a:off x="470752" y="4580297"/>
            <a:ext cx="11476606"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Hauptfächer sind </a:t>
            </a:r>
            <a:r>
              <a:rPr kumimoji="0" lang="de-DE" sz="2800" b="1"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fett</a:t>
            </a:r>
            <a:r>
              <a:rPr kumimoji="0" lang="de-DE" sz="28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 markiert,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Fächer, die in oberen Klassen hinzukommen, sind </a:t>
            </a:r>
            <a:r>
              <a:rPr kumimoji="0" lang="de-DE" sz="2800" b="0" i="1"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kursiv</a:t>
            </a:r>
            <a:r>
              <a:rPr kumimoji="0" lang="de-DE" sz="28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 geschrieben.</a:t>
            </a:r>
          </a:p>
        </p:txBody>
      </p:sp>
    </p:spTree>
    <p:extLst>
      <p:ext uri="{BB962C8B-B14F-4D97-AF65-F5344CB8AC3E}">
        <p14:creationId xmlns:p14="http://schemas.microsoft.com/office/powerpoint/2010/main" val="3467895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e 2">
            <a:extLst>
              <a:ext uri="{FF2B5EF4-FFF2-40B4-BE49-F238E27FC236}">
                <a16:creationId xmlns:a16="http://schemas.microsoft.com/office/drawing/2014/main" id="{8F250757-F67E-4234-B2CB-A9EC9A51D5F4}"/>
              </a:ext>
            </a:extLst>
          </p:cNvPr>
          <p:cNvGraphicFramePr>
            <a:graphicFrameLocks noGrp="1"/>
          </p:cNvGraphicFramePr>
          <p:nvPr/>
        </p:nvGraphicFramePr>
        <p:xfrm>
          <a:off x="0" y="0"/>
          <a:ext cx="12184000" cy="6712521"/>
        </p:xfrm>
        <a:graphic>
          <a:graphicData uri="http://schemas.openxmlformats.org/drawingml/2006/table">
            <a:tbl>
              <a:tblPr firstRow="1" bandRow="1">
                <a:tableStyleId>{D27102A9-8310-4765-A935-A1911B00CA55}</a:tableStyleId>
              </a:tblPr>
              <a:tblGrid>
                <a:gridCol w="3348000">
                  <a:extLst>
                    <a:ext uri="{9D8B030D-6E8A-4147-A177-3AD203B41FA5}">
                      <a16:colId xmlns:a16="http://schemas.microsoft.com/office/drawing/2014/main" val="4171360648"/>
                    </a:ext>
                  </a:extLst>
                </a:gridCol>
                <a:gridCol w="1080000">
                  <a:extLst>
                    <a:ext uri="{9D8B030D-6E8A-4147-A177-3AD203B41FA5}">
                      <a16:colId xmlns:a16="http://schemas.microsoft.com/office/drawing/2014/main" val="1415817086"/>
                    </a:ext>
                  </a:extLst>
                </a:gridCol>
                <a:gridCol w="3564000">
                  <a:extLst>
                    <a:ext uri="{9D8B030D-6E8A-4147-A177-3AD203B41FA5}">
                      <a16:colId xmlns:a16="http://schemas.microsoft.com/office/drawing/2014/main" val="1704012255"/>
                    </a:ext>
                  </a:extLst>
                </a:gridCol>
                <a:gridCol w="1080000">
                  <a:extLst>
                    <a:ext uri="{9D8B030D-6E8A-4147-A177-3AD203B41FA5}">
                      <a16:colId xmlns:a16="http://schemas.microsoft.com/office/drawing/2014/main" val="2507519741"/>
                    </a:ext>
                  </a:extLst>
                </a:gridCol>
                <a:gridCol w="2032000">
                  <a:extLst>
                    <a:ext uri="{9D8B030D-6E8A-4147-A177-3AD203B41FA5}">
                      <a16:colId xmlns:a16="http://schemas.microsoft.com/office/drawing/2014/main" val="901019639"/>
                    </a:ext>
                  </a:extLst>
                </a:gridCol>
                <a:gridCol w="1080000">
                  <a:extLst>
                    <a:ext uri="{9D8B030D-6E8A-4147-A177-3AD203B41FA5}">
                      <a16:colId xmlns:a16="http://schemas.microsoft.com/office/drawing/2014/main" val="3110819832"/>
                    </a:ext>
                  </a:extLst>
                </a:gridCol>
              </a:tblGrid>
              <a:tr h="0">
                <a:tc>
                  <a:txBody>
                    <a:bodyPr/>
                    <a:lstStyle/>
                    <a:p>
                      <a:pPr>
                        <a:lnSpc>
                          <a:spcPct val="107000"/>
                        </a:lnSpc>
                        <a:spcAft>
                          <a:spcPts val="0"/>
                        </a:spcAft>
                      </a:pPr>
                      <a:r>
                        <a:rPr lang="de-DE" sz="2000" dirty="0">
                          <a:effectLst/>
                          <a:latin typeface="Bahnschrift" panose="020B0502040204020203" pitchFamily="34" charset="0"/>
                          <a:ea typeface="Noto Sans" panose="020B0502040504020204" pitchFamily="34"/>
                          <a:cs typeface="Noto Sans" panose="020B0502040504020204" pitchFamily="34"/>
                        </a:rPr>
                        <a:t>Klassenstufe 5</a:t>
                      </a:r>
                      <a:endParaRPr lang="de-DE" sz="20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07000"/>
                        </a:lnSpc>
                        <a:spcAft>
                          <a:spcPts val="0"/>
                        </a:spcAft>
                      </a:pPr>
                      <a:r>
                        <a:rPr lang="de-DE" sz="1200" dirty="0">
                          <a:effectLst/>
                          <a:latin typeface="Bahnschrift" panose="020B0502040204020203" pitchFamily="34" charset="0"/>
                          <a:ea typeface="Noto Sans" panose="020B0502040504020204" pitchFamily="34"/>
                          <a:cs typeface="Noto Sans" panose="020B0502040504020204" pitchFamily="34"/>
                        </a:rPr>
                        <a:t>Wochen-</a:t>
                      </a:r>
                    </a:p>
                    <a:p>
                      <a:pPr algn="ctr">
                        <a:lnSpc>
                          <a:spcPct val="107000"/>
                        </a:lnSpc>
                        <a:spcAft>
                          <a:spcPts val="0"/>
                        </a:spcAft>
                      </a:pPr>
                      <a:r>
                        <a:rPr lang="de-DE" sz="1200" dirty="0">
                          <a:effectLst/>
                          <a:latin typeface="Bahnschrift" panose="020B0502040204020203" pitchFamily="34" charset="0"/>
                          <a:ea typeface="Noto Sans" panose="020B0502040504020204" pitchFamily="34"/>
                          <a:cs typeface="Noto Sans" panose="020B0502040504020204" pitchFamily="34"/>
                        </a:rPr>
                        <a:t>Std.</a:t>
                      </a:r>
                      <a:endParaRPr lang="de-DE" sz="12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nSpc>
                          <a:spcPct val="107000"/>
                        </a:lnSpc>
                        <a:spcAft>
                          <a:spcPts val="0"/>
                        </a:spcAft>
                      </a:pPr>
                      <a:r>
                        <a:rPr lang="de-DE" sz="2000" dirty="0">
                          <a:effectLst/>
                          <a:latin typeface="Bahnschrift" panose="020B0502040204020203" pitchFamily="34" charset="0"/>
                          <a:ea typeface="Noto Sans" panose="020B0502040504020204" pitchFamily="34"/>
                          <a:cs typeface="Noto Sans" panose="020B0502040504020204" pitchFamily="34"/>
                        </a:rPr>
                        <a:t>neu in 6 </a:t>
                      </a:r>
                      <a:endParaRPr lang="de-DE" sz="20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07000"/>
                        </a:lnSpc>
                        <a:spcAft>
                          <a:spcPts val="0"/>
                        </a:spcAft>
                      </a:pPr>
                      <a:r>
                        <a:rPr lang="de-DE" sz="1200" dirty="0">
                          <a:effectLst/>
                          <a:latin typeface="Bahnschrift" panose="020B0502040204020203" pitchFamily="34" charset="0"/>
                          <a:ea typeface="Noto Sans" panose="020B0502040504020204" pitchFamily="34"/>
                          <a:cs typeface="Noto Sans" panose="020B0502040504020204" pitchFamily="34"/>
                        </a:rPr>
                        <a:t>Wochen-Std.</a:t>
                      </a:r>
                      <a:endParaRPr lang="de-DE" sz="12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nSpc>
                          <a:spcPct val="107000"/>
                        </a:lnSpc>
                        <a:spcAft>
                          <a:spcPts val="0"/>
                        </a:spcAft>
                      </a:pPr>
                      <a:r>
                        <a:rPr lang="de-DE" sz="2000" dirty="0">
                          <a:effectLst/>
                          <a:latin typeface="Bahnschrift" panose="020B0502040204020203" pitchFamily="34" charset="0"/>
                          <a:ea typeface="Noto Sans" panose="020B0502040504020204" pitchFamily="34"/>
                          <a:cs typeface="Noto Sans" panose="020B0502040504020204" pitchFamily="34"/>
                        </a:rPr>
                        <a:t>neu in 7</a:t>
                      </a:r>
                      <a:endParaRPr lang="de-DE" sz="20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07000"/>
                        </a:lnSpc>
                        <a:spcAft>
                          <a:spcPts val="0"/>
                        </a:spcAft>
                      </a:pPr>
                      <a:r>
                        <a:rPr lang="de-DE" sz="1200" dirty="0">
                          <a:effectLst/>
                          <a:latin typeface="Bahnschrift" panose="020B0502040204020203" pitchFamily="34" charset="0"/>
                          <a:ea typeface="Noto Sans" panose="020B0502040504020204" pitchFamily="34"/>
                          <a:cs typeface="Noto Sans" panose="020B0502040504020204" pitchFamily="34"/>
                        </a:rPr>
                        <a:t>Wochen</a:t>
                      </a:r>
                      <a:br>
                        <a:rPr lang="de-DE" sz="1200" dirty="0">
                          <a:effectLst/>
                          <a:latin typeface="Bahnschrift" panose="020B0502040204020203" pitchFamily="34" charset="0"/>
                          <a:ea typeface="Noto Sans" panose="020B0502040504020204" pitchFamily="34"/>
                          <a:cs typeface="Noto Sans" panose="020B0502040504020204" pitchFamily="34"/>
                        </a:rPr>
                      </a:br>
                      <a:r>
                        <a:rPr lang="de-DE" sz="1200" dirty="0">
                          <a:effectLst/>
                          <a:latin typeface="Bahnschrift" panose="020B0502040204020203" pitchFamily="34" charset="0"/>
                          <a:ea typeface="Noto Sans" panose="020B0502040504020204" pitchFamily="34"/>
                          <a:cs typeface="Noto Sans" panose="020B0502040504020204" pitchFamily="34"/>
                        </a:rPr>
                        <a:t>-Std.</a:t>
                      </a:r>
                      <a:endParaRPr lang="de-DE" sz="12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128343525"/>
                  </a:ext>
                </a:extLst>
              </a:tr>
              <a:tr h="387519">
                <a:tc>
                  <a:txBody>
                    <a:bodyPr/>
                    <a:lstStyle/>
                    <a:p>
                      <a:pPr>
                        <a:lnSpc>
                          <a:spcPct val="107000"/>
                        </a:lnSpc>
                        <a:spcAft>
                          <a:spcPts val="0"/>
                        </a:spcAft>
                      </a:pPr>
                      <a:r>
                        <a:rPr lang="de-DE" sz="1800" b="1" dirty="0">
                          <a:effectLst/>
                          <a:latin typeface="Bahnschrift" panose="020B0502040204020203" pitchFamily="34" charset="0"/>
                          <a:ea typeface="Noto Sans" panose="020B0502040504020204" pitchFamily="34"/>
                          <a:cs typeface="Noto Sans" panose="020B0502040504020204" pitchFamily="34"/>
                        </a:rPr>
                        <a:t>Deutsch</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de-DE" sz="1800" b="1" dirty="0">
                          <a:effectLst/>
                          <a:latin typeface="Bahnschrift" panose="020B0502040204020203" pitchFamily="34" charset="0"/>
                          <a:ea typeface="Noto Sans" panose="020B0502040504020204" pitchFamily="34"/>
                          <a:cs typeface="Noto Sans" panose="020B0502040504020204" pitchFamily="34"/>
                        </a:rPr>
                        <a:t>5</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pP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rPr>
                        <a:t>5</a:t>
                      </a: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de-DE" sz="1800" b="1" dirty="0">
                          <a:effectLst/>
                          <a:latin typeface="Bahnschrift" panose="020B0502040204020203" pitchFamily="34" charset="0"/>
                          <a:ea typeface="Noto Sans" panose="020B0502040504020204" pitchFamily="34"/>
                          <a:cs typeface="Noto Sans" panose="020B0502040504020204" pitchFamily="34"/>
                        </a:rPr>
                        <a:t> </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de-DE" sz="1800" b="1" dirty="0">
                          <a:effectLst/>
                          <a:latin typeface="Bahnschrift" panose="020B0502040204020203" pitchFamily="34" charset="0"/>
                          <a:ea typeface="Noto Sans" panose="020B0502040504020204" pitchFamily="34"/>
                          <a:cs typeface="Noto Sans" panose="020B0502040504020204" pitchFamily="34"/>
                        </a:rPr>
                        <a:t> 4</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01791466"/>
                  </a:ext>
                </a:extLst>
              </a:tr>
              <a:tr h="387519">
                <a:tc>
                  <a:txBody>
                    <a:bodyPr/>
                    <a:lstStyle/>
                    <a:p>
                      <a:pPr>
                        <a:lnSpc>
                          <a:spcPct val="107000"/>
                        </a:lnSpc>
                        <a:spcAft>
                          <a:spcPts val="0"/>
                        </a:spcAft>
                      </a:pPr>
                      <a:r>
                        <a:rPr lang="de-DE" sz="1800" b="1" kern="1200" dirty="0">
                          <a:solidFill>
                            <a:schemeClr val="tx1"/>
                          </a:solidFill>
                          <a:effectLst/>
                          <a:latin typeface="Bahnschrift" panose="020B0502040204020203" pitchFamily="34" charset="0"/>
                          <a:ea typeface="Noto Sans" panose="020B0502040504020204" pitchFamily="34"/>
                          <a:cs typeface="Noto Sans" panose="020B0502040504020204" pitchFamily="34"/>
                        </a:rPr>
                        <a:t>Mathematik</a:t>
                      </a: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de-DE" sz="1800" b="1" dirty="0">
                          <a:effectLst/>
                          <a:latin typeface="Bahnschrift" panose="020B0502040204020203" pitchFamily="34" charset="0"/>
                          <a:ea typeface="Noto Sans" panose="020B0502040504020204" pitchFamily="34"/>
                          <a:cs typeface="Noto Sans" panose="020B0502040504020204" pitchFamily="34"/>
                        </a:rPr>
                        <a:t>5</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pP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r>
                        <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rPr>
                        <a:t>4</a:t>
                      </a: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de-DE" sz="1800" b="1">
                          <a:effectLst/>
                          <a:latin typeface="Bahnschrift" panose="020B0502040204020203" pitchFamily="34" charset="0"/>
                          <a:ea typeface="Noto Sans" panose="020B0502040504020204" pitchFamily="34"/>
                          <a:cs typeface="Noto Sans" panose="020B0502040504020204" pitchFamily="34"/>
                        </a:rPr>
                        <a:t> </a:t>
                      </a:r>
                      <a:endParaRPr lang="de-DE" sz="1800" b="1">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de-DE" sz="1800" b="1" dirty="0">
                          <a:effectLst/>
                          <a:latin typeface="Bahnschrift" panose="020B0502040204020203" pitchFamily="34" charset="0"/>
                          <a:ea typeface="Noto Sans" panose="020B0502040504020204" pitchFamily="34"/>
                          <a:cs typeface="Noto Sans" panose="020B0502040504020204" pitchFamily="34"/>
                        </a:rPr>
                        <a:t> 4</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4905780"/>
                  </a:ext>
                </a:extLst>
              </a:tr>
              <a:tr h="623285">
                <a:tc>
                  <a:txBody>
                    <a:bodyPr/>
                    <a:lstStyle/>
                    <a:p>
                      <a:pPr>
                        <a:lnSpc>
                          <a:spcPct val="107000"/>
                        </a:lnSpc>
                        <a:spcAft>
                          <a:spcPts val="0"/>
                        </a:spcAft>
                      </a:pPr>
                      <a:r>
                        <a:rPr lang="de-DE" sz="1800" b="0" dirty="0">
                          <a:effectLst/>
                          <a:latin typeface="Bahnschrift" panose="020B0502040204020203" pitchFamily="34" charset="0"/>
                          <a:ea typeface="Noto Sans" panose="020B0502040504020204" pitchFamily="34"/>
                          <a:cs typeface="Noto Sans" panose="020B0502040504020204" pitchFamily="34"/>
                        </a:rPr>
                        <a:t>Erste</a:t>
                      </a:r>
                      <a:r>
                        <a:rPr lang="de-DE" sz="1800" b="1" dirty="0">
                          <a:effectLst/>
                          <a:latin typeface="Bahnschrift" panose="020B0502040204020203" pitchFamily="34" charset="0"/>
                          <a:ea typeface="Noto Sans" panose="020B0502040504020204" pitchFamily="34"/>
                          <a:cs typeface="Noto Sans" panose="020B0502040504020204" pitchFamily="34"/>
                        </a:rPr>
                        <a:t> Fremdsprache </a:t>
                      </a:r>
                      <a:br>
                        <a:rPr lang="de-DE" sz="1800" b="1" dirty="0">
                          <a:effectLst/>
                          <a:latin typeface="Bahnschrift" panose="020B0502040204020203" pitchFamily="34" charset="0"/>
                          <a:ea typeface="Noto Sans" panose="020B0502040504020204" pitchFamily="34"/>
                          <a:cs typeface="Noto Sans" panose="020B0502040504020204" pitchFamily="34"/>
                        </a:rPr>
                      </a:br>
                      <a:r>
                        <a:rPr lang="de-DE" sz="1800" b="1" dirty="0">
                          <a:effectLst/>
                          <a:latin typeface="Bahnschrift" panose="020B0502040204020203" pitchFamily="34" charset="0"/>
                          <a:ea typeface="Noto Sans" panose="020B0502040504020204" pitchFamily="34"/>
                          <a:cs typeface="Noto Sans" panose="020B0502040504020204" pitchFamily="34"/>
                        </a:rPr>
                        <a:t>(am </a:t>
                      </a:r>
                      <a:r>
                        <a:rPr lang="de-DE" sz="1800" b="0" dirty="0">
                          <a:effectLst/>
                          <a:latin typeface="Bahnschrift" panose="020B0502040204020203" pitchFamily="34" charset="0"/>
                          <a:ea typeface="Noto Sans" panose="020B0502040504020204" pitchFamily="34"/>
                          <a:cs typeface="Noto Sans" panose="020B0502040504020204" pitchFamily="34"/>
                        </a:rPr>
                        <a:t>SGM</a:t>
                      </a:r>
                      <a:r>
                        <a:rPr lang="de-DE" sz="1800" b="1" dirty="0">
                          <a:effectLst/>
                          <a:latin typeface="Bahnschrift" panose="020B0502040204020203" pitchFamily="34" charset="0"/>
                          <a:ea typeface="Noto Sans" panose="020B0502040504020204" pitchFamily="34"/>
                          <a:cs typeface="Noto Sans" panose="020B0502040504020204" pitchFamily="34"/>
                        </a:rPr>
                        <a:t> Englisch)</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de-DE" sz="1800" b="1" dirty="0">
                          <a:effectLst/>
                          <a:latin typeface="Bahnschrift" panose="020B0502040204020203" pitchFamily="34" charset="0"/>
                          <a:ea typeface="Noto Sans" panose="020B0502040504020204" pitchFamily="34"/>
                          <a:cs typeface="Noto Sans" panose="020B0502040504020204" pitchFamily="34"/>
                        </a:rPr>
                        <a:t>4</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pP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de-DE" sz="1800" b="1" dirty="0">
                          <a:effectLst/>
                          <a:latin typeface="Bahnschrift" panose="020B0502040204020203" pitchFamily="34" charset="0"/>
                          <a:ea typeface="Noto Sans" panose="020B0502040504020204" pitchFamily="34"/>
                          <a:cs typeface="Noto Sans" panose="020B0502040504020204" pitchFamily="34"/>
                        </a:rPr>
                        <a:t>3</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pP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de-DE" sz="1800" b="1" dirty="0">
                          <a:effectLst/>
                          <a:latin typeface="Bahnschrift" panose="020B0502040204020203" pitchFamily="34" charset="0"/>
                          <a:ea typeface="Noto Sans" panose="020B0502040504020204" pitchFamily="34"/>
                          <a:cs typeface="Noto Sans" panose="020B0502040504020204" pitchFamily="34"/>
                        </a:rPr>
                        <a:t>3</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61525144"/>
                  </a:ext>
                </a:extLst>
              </a:tr>
              <a:tr h="524951">
                <a:tc>
                  <a:txBody>
                    <a:bodyPr/>
                    <a:lstStyle/>
                    <a:p>
                      <a:pP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 </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 </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de-DE" sz="1800" b="0" dirty="0">
                          <a:effectLst/>
                          <a:latin typeface="Bahnschrift" panose="020B0502040204020203" pitchFamily="34" charset="0"/>
                          <a:ea typeface="Noto Sans" panose="020B0502040504020204" pitchFamily="34"/>
                          <a:cs typeface="Noto Sans" panose="020B0502040504020204" pitchFamily="34"/>
                        </a:rPr>
                        <a:t>Zweite</a:t>
                      </a:r>
                      <a:r>
                        <a:rPr lang="de-DE" sz="1800" dirty="0">
                          <a:effectLst/>
                          <a:latin typeface="Bahnschrift" panose="020B0502040204020203" pitchFamily="34" charset="0"/>
                          <a:ea typeface="Noto Sans" panose="020B0502040504020204" pitchFamily="34"/>
                          <a:cs typeface="Noto Sans" panose="020B0502040504020204" pitchFamily="34"/>
                        </a:rPr>
                        <a:t> </a:t>
                      </a:r>
                      <a:r>
                        <a:rPr lang="de-DE" sz="1800" b="1" dirty="0">
                          <a:effectLst/>
                          <a:latin typeface="Bahnschrift" panose="020B0502040204020203" pitchFamily="34" charset="0"/>
                          <a:ea typeface="Noto Sans" panose="020B0502040504020204" pitchFamily="34"/>
                          <a:cs typeface="Noto Sans" panose="020B0502040504020204" pitchFamily="34"/>
                        </a:rPr>
                        <a:t>Fremdsprache</a:t>
                      </a:r>
                      <a:r>
                        <a:rPr lang="de-DE" sz="1800" dirty="0">
                          <a:effectLst/>
                          <a:latin typeface="Bahnschrift" panose="020B0502040204020203" pitchFamily="34" charset="0"/>
                          <a:ea typeface="Noto Sans" panose="020B0502040504020204" pitchFamily="34"/>
                          <a:cs typeface="Noto Sans" panose="020B0502040504020204" pitchFamily="34"/>
                        </a:rPr>
                        <a:t> </a:t>
                      </a:r>
                      <a:br>
                        <a:rPr lang="de-DE" sz="1800" dirty="0">
                          <a:effectLst/>
                          <a:latin typeface="Bahnschrift" panose="020B0502040204020203" pitchFamily="34" charset="0"/>
                          <a:ea typeface="Noto Sans" panose="020B0502040504020204" pitchFamily="34"/>
                          <a:cs typeface="Noto Sans" panose="020B0502040504020204" pitchFamily="34"/>
                        </a:rPr>
                      </a:br>
                      <a:r>
                        <a:rPr lang="de-DE" sz="1800" dirty="0">
                          <a:effectLst/>
                          <a:latin typeface="Bahnschrift" panose="020B0502040204020203" pitchFamily="34" charset="0"/>
                          <a:ea typeface="Noto Sans" panose="020B0502040504020204" pitchFamily="34"/>
                          <a:cs typeface="Noto Sans" panose="020B0502040504020204" pitchFamily="34"/>
                        </a:rPr>
                        <a:t>(am SGM </a:t>
                      </a:r>
                      <a:r>
                        <a:rPr lang="de-DE" sz="1800" b="1" dirty="0">
                          <a:effectLst/>
                          <a:latin typeface="Bahnschrift" panose="020B0502040204020203" pitchFamily="34" charset="0"/>
                          <a:ea typeface="Noto Sans" panose="020B0502040504020204" pitchFamily="34"/>
                          <a:cs typeface="Noto Sans" panose="020B0502040504020204" pitchFamily="34"/>
                        </a:rPr>
                        <a:t>Französisch</a:t>
                      </a:r>
                      <a:r>
                        <a:rPr lang="de-DE" sz="1800" dirty="0">
                          <a:effectLst/>
                          <a:latin typeface="Bahnschrift" panose="020B0502040204020203" pitchFamily="34" charset="0"/>
                          <a:ea typeface="Noto Sans" panose="020B0502040504020204" pitchFamily="34"/>
                          <a:cs typeface="Noto Sans" panose="020B0502040504020204" pitchFamily="34"/>
                        </a:rPr>
                        <a:t> od. </a:t>
                      </a:r>
                      <a:r>
                        <a:rPr lang="de-DE" sz="1800" b="1" dirty="0">
                          <a:effectLst/>
                          <a:latin typeface="Bahnschrift" panose="020B0502040204020203" pitchFamily="34" charset="0"/>
                          <a:ea typeface="Noto Sans" panose="020B0502040504020204" pitchFamily="34"/>
                          <a:cs typeface="Noto Sans" panose="020B0502040504020204" pitchFamily="34"/>
                        </a:rPr>
                        <a:t>Latein</a:t>
                      </a:r>
                      <a:r>
                        <a:rPr lang="de-DE" sz="1800" b="0" dirty="0">
                          <a:effectLst/>
                          <a:latin typeface="Bahnschrift" panose="020B0502040204020203" pitchFamily="34" charset="0"/>
                          <a:ea typeface="Noto Sans" panose="020B0502040504020204" pitchFamily="34"/>
                          <a:cs typeface="Noto Sans" panose="020B0502040504020204" pitchFamily="34"/>
                        </a:rPr>
                        <a:t>)</a:t>
                      </a:r>
                      <a:endParaRPr lang="de-DE" sz="1800" b="0"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3</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 </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3</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68607541"/>
                  </a:ext>
                </a:extLst>
              </a:tr>
              <a:tr h="387519">
                <a:tc>
                  <a:txBody>
                    <a:bodyPr/>
                    <a:lstStyle/>
                    <a:p>
                      <a:pP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Religion/Ethik</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2</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pP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2</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pP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2</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21607004"/>
                  </a:ext>
                </a:extLst>
              </a:tr>
              <a:tr h="387519">
                <a:tc>
                  <a:txBody>
                    <a:bodyPr/>
                    <a:lstStyle/>
                    <a:p>
                      <a:pP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Geographie</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1</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pP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2</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pP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2</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42476939"/>
                  </a:ext>
                </a:extLst>
              </a:tr>
              <a:tr h="387197">
                <a:tc>
                  <a:txBody>
                    <a:bodyPr/>
                    <a:lstStyle/>
                    <a:p>
                      <a:pP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 </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 </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 </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 </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de-DE" sz="2000" b="0" i="1" dirty="0">
                          <a:effectLst/>
                          <a:latin typeface="Bahnschrift" panose="020B0502040204020203" pitchFamily="34" charset="0"/>
                          <a:ea typeface="Noto Sans" panose="020B0502040504020204" pitchFamily="34"/>
                          <a:cs typeface="Noto Sans" panose="020B0502040504020204" pitchFamily="34"/>
                        </a:rPr>
                        <a:t>Geschichte</a:t>
                      </a:r>
                      <a:endParaRPr lang="de-DE" sz="2000" b="0"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2</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6479966"/>
                  </a:ext>
                </a:extLst>
              </a:tr>
              <a:tr h="387197">
                <a:tc>
                  <a:txBody>
                    <a:bodyPr/>
                    <a:lstStyle/>
                    <a:p>
                      <a:pP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Biologie</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2</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 </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1</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 </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2</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2121941"/>
                  </a:ext>
                </a:extLst>
              </a:tr>
              <a:tr h="387197">
                <a:tc>
                  <a:txBody>
                    <a:bodyPr/>
                    <a:lstStyle/>
                    <a:p>
                      <a:pP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 </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 </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 </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 </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de-DE" sz="2000" b="0" i="1" dirty="0">
                          <a:effectLst/>
                          <a:latin typeface="Bahnschrift" panose="020B0502040204020203" pitchFamily="34" charset="0"/>
                          <a:ea typeface="Noto Sans" panose="020B0502040504020204" pitchFamily="34"/>
                          <a:cs typeface="Noto Sans" panose="020B0502040504020204" pitchFamily="34"/>
                        </a:rPr>
                        <a:t>Physik</a:t>
                      </a:r>
                      <a:endParaRPr lang="de-DE" sz="2000" b="0"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2</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17501861"/>
                  </a:ext>
                </a:extLst>
              </a:tr>
              <a:tr h="416578">
                <a:tc>
                  <a:txBody>
                    <a:bodyPr/>
                    <a:lstStyle/>
                    <a:p>
                      <a:pP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Informatik und Medienbildung</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1</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 </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1</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 </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1</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11689610"/>
                  </a:ext>
                </a:extLst>
              </a:tr>
              <a:tr h="387197">
                <a:tc>
                  <a:txBody>
                    <a:bodyPr/>
                    <a:lstStyle/>
                    <a:p>
                      <a:pP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Musik</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2</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 </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2</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 </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1</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36309060"/>
                  </a:ext>
                </a:extLst>
              </a:tr>
              <a:tr h="387197">
                <a:tc>
                  <a:txBody>
                    <a:bodyPr/>
                    <a:lstStyle/>
                    <a:p>
                      <a:pP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Bildende Kunst</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2</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 </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2</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 </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1</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88496257"/>
                  </a:ext>
                </a:extLst>
              </a:tr>
              <a:tr h="387197">
                <a:tc>
                  <a:txBody>
                    <a:bodyPr/>
                    <a:lstStyle/>
                    <a:p>
                      <a:pP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Sport</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3</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 </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3</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 </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2</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62081755"/>
                  </a:ext>
                </a:extLst>
              </a:tr>
              <a:tr h="718809">
                <a:tc>
                  <a:txBody>
                    <a:bodyPr/>
                    <a:lstStyle/>
                    <a:p>
                      <a:pP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Klassenlehrerstunden</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1</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 </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1</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de-DE" sz="1800" i="1" dirty="0">
                          <a:effectLst/>
                          <a:latin typeface="Bahnschrift" panose="020B0502040204020203" pitchFamily="34" charset="0"/>
                          <a:ea typeface="Noto Sans" panose="020B0502040504020204" pitchFamily="34"/>
                          <a:cs typeface="Noto Sans" panose="020B0502040504020204" pitchFamily="34"/>
                        </a:rPr>
                        <a:t>Mentoring</a:t>
                      </a:r>
                      <a:r>
                        <a:rPr lang="de-DE" sz="1800" dirty="0">
                          <a:effectLst/>
                          <a:latin typeface="Bahnschrift" panose="020B0502040204020203" pitchFamily="34" charset="0"/>
                          <a:ea typeface="Noto Sans" panose="020B0502040504020204" pitchFamily="34"/>
                          <a:cs typeface="Noto Sans" panose="020B0502040504020204" pitchFamily="34"/>
                        </a:rPr>
                        <a:t> </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de-DE" sz="1800" dirty="0">
                          <a:effectLst/>
                          <a:latin typeface="Bahnschrift" panose="020B0502040204020203" pitchFamily="34" charset="0"/>
                          <a:ea typeface="Noto Sans" panose="020B0502040504020204" pitchFamily="34"/>
                          <a:cs typeface="Noto Sans" panose="020B0502040504020204" pitchFamily="34"/>
                        </a:rPr>
                        <a:t>Einzelgespräche</a:t>
                      </a:r>
                      <a:endParaRPr lang="de-DE" sz="1800" b="1" dirty="0">
                        <a:solidFill>
                          <a:schemeClr val="tx1"/>
                        </a:solidFill>
                        <a:effectLst/>
                        <a:latin typeface="Bahnschrift" panose="020B0502040204020203" pitchFamily="34" charset="0"/>
                        <a:ea typeface="Noto Sans" panose="020B0502040504020204" pitchFamily="34"/>
                        <a:cs typeface="Noto Sans" panose="020B0502040504020204" pitchFamily="34"/>
                      </a:endParaRPr>
                    </a:p>
                  </a:txBody>
                  <a:tcPr marL="69462" marR="69462" marT="34731" marB="34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61049615"/>
                  </a:ext>
                </a:extLst>
              </a:tr>
            </a:tbl>
          </a:graphicData>
        </a:graphic>
      </p:graphicFrame>
      <p:sp>
        <p:nvSpPr>
          <p:cNvPr id="4" name="Oval 6">
            <a:extLst>
              <a:ext uri="{FF2B5EF4-FFF2-40B4-BE49-F238E27FC236}">
                <a16:creationId xmlns:a16="http://schemas.microsoft.com/office/drawing/2014/main" id="{DE1AB003-0CBE-4546-8E81-8EA928D3D602}"/>
              </a:ext>
            </a:extLst>
          </p:cNvPr>
          <p:cNvSpPr/>
          <p:nvPr/>
        </p:nvSpPr>
        <p:spPr>
          <a:xfrm>
            <a:off x="3649980" y="1347659"/>
            <a:ext cx="5356860" cy="1824130"/>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Oval 5">
            <a:extLst>
              <a:ext uri="{FF2B5EF4-FFF2-40B4-BE49-F238E27FC236}">
                <a16:creationId xmlns:a16="http://schemas.microsoft.com/office/drawing/2014/main" id="{15B10393-FA25-45D0-833D-48E441FBD59E}"/>
              </a:ext>
            </a:extLst>
          </p:cNvPr>
          <p:cNvSpPr/>
          <p:nvPr/>
        </p:nvSpPr>
        <p:spPr>
          <a:xfrm rot="5400000">
            <a:off x="8887595" y="2769993"/>
            <a:ext cx="1824132" cy="2075345"/>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1608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5627F94B-FECC-44D9-BEF5-8460E5370FB6}"/>
              </a:ext>
            </a:extLst>
          </p:cNvPr>
          <p:cNvSpPr txBox="1">
            <a:spLocks/>
          </p:cNvSpPr>
          <p:nvPr/>
        </p:nvSpPr>
        <p:spPr>
          <a:xfrm>
            <a:off x="838200" y="1825625"/>
            <a:ext cx="1051560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ndara" panose="020E05020303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ndara" panose="020E05020303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ndara" panose="020E05020303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ndara" panose="020E05020303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de-DE" sz="2800" b="0" i="0" u="none" strike="noStrike" kern="1200" cap="none" spc="0" normalizeH="0" baseline="0" noProof="0" dirty="0">
              <a:ln>
                <a:noFill/>
              </a:ln>
              <a:solidFill>
                <a:prstClr val="black"/>
              </a:solidFill>
              <a:effectLst/>
              <a:uLnTx/>
              <a:uFillTx/>
              <a:latin typeface="Noto Sans" panose="020B0502040504020204" pitchFamily="34"/>
              <a:ea typeface="Noto Sans" panose="020B0502040504020204" pitchFamily="34"/>
              <a:cs typeface="Noto Sans" panose="020B0502040504020204" pitchFamily="34"/>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2800" b="0" i="0" u="none" strike="noStrike" kern="1200" cap="none" spc="0" normalizeH="0" baseline="0" noProof="0" dirty="0">
                <a:ln>
                  <a:noFill/>
                </a:ln>
                <a:solidFill>
                  <a:prstClr val="black"/>
                </a:solidFill>
                <a:effectLst/>
                <a:uLnTx/>
                <a:uFillTx/>
                <a:latin typeface="Bahnschrift" panose="020B0502040204020203" pitchFamily="34" charset="0"/>
                <a:ea typeface="Noto Sans" panose="020B0502040504020204" pitchFamily="34"/>
                <a:cs typeface="Noto Sans" panose="020B0502040504020204" pitchFamily="34"/>
              </a:rPr>
              <a:t>Profile am Gymnasium in Klassenstufe 8: </a:t>
            </a:r>
            <a:br>
              <a:rPr kumimoji="0" lang="de-DE" sz="2800" b="0" i="0" u="none" strike="noStrike" kern="1200" cap="none" spc="0" normalizeH="0" baseline="0" noProof="0" dirty="0">
                <a:ln>
                  <a:noFill/>
                </a:ln>
                <a:solidFill>
                  <a:prstClr val="black"/>
                </a:solidFill>
                <a:effectLst/>
                <a:uLnTx/>
                <a:uFillTx/>
                <a:latin typeface="Bahnschrift" panose="020B0502040204020203" pitchFamily="34" charset="0"/>
                <a:ea typeface="Noto Sans" panose="020B0502040504020204" pitchFamily="34"/>
                <a:cs typeface="Noto Sans" panose="020B0502040504020204" pitchFamily="34"/>
              </a:rPr>
            </a:br>
            <a:r>
              <a:rPr kumimoji="0" lang="de-DE" sz="2800" b="0" i="0" u="none" strike="noStrike" kern="1200" cap="none" spc="0" normalizeH="0" baseline="0" noProof="0" dirty="0">
                <a:ln>
                  <a:noFill/>
                </a:ln>
                <a:solidFill>
                  <a:prstClr val="black"/>
                </a:solidFill>
                <a:effectLst/>
                <a:uLnTx/>
                <a:uFillTx/>
                <a:latin typeface="Bahnschrift" panose="020B0502040204020203" pitchFamily="34" charset="0"/>
                <a:ea typeface="Noto Sans" panose="020B0502040504020204" pitchFamily="34"/>
                <a:cs typeface="Noto Sans" panose="020B0502040504020204" pitchFamily="34"/>
              </a:rPr>
              <a:t> </a:t>
            </a:r>
            <a:r>
              <a:rPr kumimoji="0" lang="de-DE" sz="2000" b="0" i="0" u="none" strike="noStrike" kern="1200" cap="none" spc="0" normalizeH="0" baseline="0" noProof="0" dirty="0">
                <a:ln>
                  <a:noFill/>
                </a:ln>
                <a:solidFill>
                  <a:prstClr val="black"/>
                </a:solidFill>
                <a:effectLst/>
                <a:uLnTx/>
                <a:uFillTx/>
                <a:latin typeface="Bahnschrift" panose="020B0502040204020203" pitchFamily="34" charset="0"/>
                <a:ea typeface="Noto Sans" panose="020B0502040504020204" pitchFamily="34"/>
                <a:cs typeface="Noto Sans" panose="020B0502040504020204" pitchFamily="34"/>
              </a:rPr>
              <a:t>Hauptfächer ab Klassenstufe 8</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de-DE" sz="2800" b="0" i="0" u="none" strike="noStrike" kern="1200" cap="none" spc="0" normalizeH="0" baseline="0" noProof="0" dirty="0">
              <a:ln>
                <a:noFill/>
              </a:ln>
              <a:solidFill>
                <a:prstClr val="black"/>
              </a:solidFill>
              <a:effectLst/>
              <a:uLnTx/>
              <a:uFillTx/>
              <a:latin typeface="Bahnschrift" panose="020B0502040204020203" pitchFamily="34" charset="0"/>
              <a:ea typeface="Noto Sans" panose="020B0502040504020204" pitchFamily="34"/>
              <a:cs typeface="Noto Sans" panose="020B0502040504020204" pitchFamily="34"/>
            </a:endParaRP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de-DE" sz="2800" b="0" i="0" u="none" strike="noStrike" kern="1200" cap="none" spc="0" normalizeH="0" baseline="0" noProof="0" dirty="0">
                <a:ln>
                  <a:noFill/>
                </a:ln>
                <a:solidFill>
                  <a:prstClr val="black"/>
                </a:solidFill>
                <a:effectLst/>
                <a:uLnTx/>
                <a:uFillTx/>
                <a:latin typeface="Bahnschrift" panose="020B0502040204020203" pitchFamily="34" charset="0"/>
                <a:ea typeface="Noto Sans" panose="020B0502040504020204" pitchFamily="34"/>
                <a:cs typeface="Noto Sans" panose="020B0502040504020204" pitchFamily="34"/>
              </a:rPr>
              <a:t> sprachliches Profil (3. Fremdsprache) </a:t>
            </a:r>
            <a:br>
              <a:rPr kumimoji="0" lang="de-DE" sz="1600" b="0" i="0" u="none" strike="noStrike" kern="1200" cap="none" spc="0" normalizeH="0" baseline="0" noProof="0" dirty="0">
                <a:ln>
                  <a:noFill/>
                </a:ln>
                <a:solidFill>
                  <a:prstClr val="black"/>
                </a:solidFill>
                <a:effectLst/>
                <a:uLnTx/>
                <a:uFillTx/>
                <a:latin typeface="Bahnschrift" panose="020B0502040204020203" pitchFamily="34" charset="0"/>
                <a:ea typeface="Noto Sans" panose="020B0502040504020204" pitchFamily="34"/>
                <a:cs typeface="Noto Sans" panose="020B0502040504020204" pitchFamily="34"/>
              </a:rPr>
            </a:br>
            <a:r>
              <a:rPr kumimoji="0" lang="de-DE" sz="1600" b="0" i="0" u="none" strike="noStrike" kern="1200" cap="none" spc="0" normalizeH="0" baseline="0" noProof="0" dirty="0">
                <a:ln>
                  <a:noFill/>
                </a:ln>
                <a:solidFill>
                  <a:prstClr val="black"/>
                </a:solidFill>
                <a:effectLst/>
                <a:uLnTx/>
                <a:uFillTx/>
                <a:latin typeface="Bahnschrift" panose="020B0502040204020203" pitchFamily="34" charset="0"/>
                <a:ea typeface="Noto Sans" panose="020B0502040504020204" pitchFamily="34"/>
                <a:cs typeface="Noto Sans" panose="020B0502040504020204" pitchFamily="34"/>
              </a:rPr>
              <a:t>    z.B. Spanisch</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de-DE" sz="2800" b="0" i="0" u="none" strike="noStrike" kern="1200" cap="none" spc="0" normalizeH="0" baseline="0" noProof="0" dirty="0">
                <a:ln>
                  <a:noFill/>
                </a:ln>
                <a:solidFill>
                  <a:prstClr val="black"/>
                </a:solidFill>
                <a:effectLst/>
                <a:uLnTx/>
                <a:uFillTx/>
                <a:latin typeface="Bahnschrift" panose="020B0502040204020203" pitchFamily="34" charset="0"/>
                <a:ea typeface="Noto Sans" panose="020B0502040504020204" pitchFamily="34"/>
                <a:cs typeface="Noto Sans" panose="020B0502040504020204" pitchFamily="34"/>
              </a:rPr>
              <a:t> naturwissenschaftliches Profil </a:t>
            </a:r>
            <a:br>
              <a:rPr kumimoji="0" lang="de-DE" sz="1600" b="0" i="0" u="none" strike="noStrike" kern="1200" cap="none" spc="0" normalizeH="0" baseline="0" noProof="0" dirty="0">
                <a:ln>
                  <a:noFill/>
                </a:ln>
                <a:solidFill>
                  <a:prstClr val="black"/>
                </a:solidFill>
                <a:effectLst/>
                <a:uLnTx/>
                <a:uFillTx/>
                <a:latin typeface="Bahnschrift" panose="020B0502040204020203" pitchFamily="34" charset="0"/>
                <a:ea typeface="Noto Sans" panose="020B0502040504020204" pitchFamily="34"/>
                <a:cs typeface="Noto Sans" panose="020B0502040504020204" pitchFamily="34"/>
              </a:rPr>
            </a:br>
            <a:r>
              <a:rPr kumimoji="0" lang="de-DE" sz="1600" b="0" i="0" u="none" strike="noStrike" kern="1200" cap="none" spc="0" normalizeH="0" baseline="0" noProof="0" dirty="0">
                <a:ln>
                  <a:noFill/>
                </a:ln>
                <a:solidFill>
                  <a:prstClr val="black"/>
                </a:solidFill>
                <a:effectLst/>
                <a:uLnTx/>
                <a:uFillTx/>
                <a:latin typeface="Bahnschrift" panose="020B0502040204020203" pitchFamily="34" charset="0"/>
                <a:ea typeface="Noto Sans" panose="020B0502040504020204" pitchFamily="34"/>
                <a:cs typeface="Noto Sans" panose="020B0502040504020204" pitchFamily="34"/>
              </a:rPr>
              <a:t>   z.B. NwT, in Zukunft NIT</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de-DE" sz="2800" b="0" i="0" u="none" strike="noStrike" kern="1200" cap="none" spc="0" normalizeH="0" baseline="0" noProof="0" dirty="0">
                <a:ln>
                  <a:noFill/>
                </a:ln>
                <a:solidFill>
                  <a:prstClr val="black"/>
                </a:solidFill>
                <a:effectLst/>
                <a:uLnTx/>
                <a:uFillTx/>
                <a:latin typeface="Bahnschrift" panose="020B0502040204020203" pitchFamily="34" charset="0"/>
                <a:ea typeface="Noto Sans" panose="020B0502040504020204" pitchFamily="34"/>
                <a:cs typeface="Noto Sans" panose="020B0502040504020204" pitchFamily="34"/>
              </a:rPr>
              <a:t> künstlerisches oder sportliches Profil </a:t>
            </a:r>
            <a:br>
              <a:rPr kumimoji="0" lang="de-DE" sz="2800" b="0" i="0" u="none" strike="noStrike" kern="1200" cap="none" spc="0" normalizeH="0" baseline="0" noProof="0" dirty="0">
                <a:ln>
                  <a:noFill/>
                </a:ln>
                <a:solidFill>
                  <a:prstClr val="black"/>
                </a:solidFill>
                <a:effectLst/>
                <a:uLnTx/>
                <a:uFillTx/>
                <a:latin typeface="Bahnschrift" panose="020B0502040204020203" pitchFamily="34" charset="0"/>
                <a:ea typeface="Noto Sans" panose="020B0502040504020204" pitchFamily="34"/>
                <a:cs typeface="Noto Sans" panose="020B0502040504020204" pitchFamily="34"/>
              </a:rPr>
            </a:br>
            <a:r>
              <a:rPr kumimoji="0" lang="de-DE" sz="2800" b="0" i="0" u="none" strike="noStrike" kern="1200" cap="none" spc="0" normalizeH="0" baseline="0" noProof="0" dirty="0">
                <a:ln>
                  <a:noFill/>
                </a:ln>
                <a:solidFill>
                  <a:prstClr val="black"/>
                </a:solidFill>
                <a:effectLst/>
                <a:uLnTx/>
                <a:uFillTx/>
                <a:latin typeface="Bahnschrift" panose="020B0502040204020203" pitchFamily="34" charset="0"/>
                <a:ea typeface="Noto Sans" panose="020B0502040504020204" pitchFamily="34"/>
                <a:cs typeface="Noto Sans" panose="020B0502040504020204" pitchFamily="34"/>
              </a:rPr>
              <a:t>  </a:t>
            </a:r>
            <a:r>
              <a:rPr kumimoji="0" lang="de-DE" sz="1600" b="0" i="0" u="none" strike="noStrike" kern="1200" cap="none" spc="0" normalizeH="0" baseline="0" noProof="0" dirty="0">
                <a:ln>
                  <a:noFill/>
                </a:ln>
                <a:solidFill>
                  <a:prstClr val="black"/>
                </a:solidFill>
                <a:effectLst/>
                <a:uLnTx/>
                <a:uFillTx/>
                <a:latin typeface="Bahnschrift" panose="020B0502040204020203" pitchFamily="34" charset="0"/>
                <a:ea typeface="Noto Sans" panose="020B0502040504020204" pitchFamily="34"/>
                <a:cs typeface="Noto Sans" panose="020B0502040504020204" pitchFamily="34"/>
              </a:rPr>
              <a:t>Sport oder Musik oder Bildende Kunst</a:t>
            </a:r>
            <a:endParaRPr kumimoji="0" lang="de-DE" sz="2800" b="0" i="0" u="none" strike="noStrike" kern="1200" cap="none" spc="0" normalizeH="0" baseline="0" noProof="0" dirty="0">
              <a:ln>
                <a:noFill/>
              </a:ln>
              <a:solidFill>
                <a:prstClr val="black"/>
              </a:solidFill>
              <a:effectLst/>
              <a:uLnTx/>
              <a:uFillTx/>
              <a:latin typeface="Bahnschrift" panose="020B0502040204020203" pitchFamily="34" charset="0"/>
              <a:ea typeface="Noto Sans" panose="020B0502040504020204" pitchFamily="34"/>
              <a:cs typeface="Noto Sans" panose="020B0502040504020204" pitchFamily="34"/>
            </a:endParaRPr>
          </a:p>
        </p:txBody>
      </p:sp>
      <p:sp>
        <p:nvSpPr>
          <p:cNvPr id="4" name="Titel 1">
            <a:extLst>
              <a:ext uri="{FF2B5EF4-FFF2-40B4-BE49-F238E27FC236}">
                <a16:creationId xmlns:a16="http://schemas.microsoft.com/office/drawing/2014/main" id="{3F7F5D8F-6F9D-41FD-BD35-286644BD0DEF}"/>
              </a:ext>
            </a:extLst>
          </p:cNvPr>
          <p:cNvSpPr txBox="1">
            <a:spLocks/>
          </p:cNvSpPr>
          <p:nvPr/>
        </p:nvSpPr>
        <p:spPr>
          <a:xfrm>
            <a:off x="0" y="365125"/>
            <a:ext cx="12192000" cy="1325563"/>
          </a:xfrm>
          <a:prstGeom prst="rect">
            <a:avLst/>
          </a:prstGeom>
          <a:solidFill>
            <a:srgbClr val="FFFF00"/>
          </a:solidFill>
        </p:spPr>
        <p:txBody>
          <a:bodyPr/>
          <a:lstStyle>
            <a:lvl1pPr algn="l" defTabSz="914400" rtl="0" eaLnBrk="1" latinLnBrk="0" hangingPunct="1">
              <a:lnSpc>
                <a:spcPct val="90000"/>
              </a:lnSpc>
              <a:spcBef>
                <a:spcPct val="0"/>
              </a:spcBef>
              <a:buNone/>
              <a:defRPr sz="4400" kern="1200">
                <a:solidFill>
                  <a:schemeClr val="tx1"/>
                </a:solidFill>
                <a:latin typeface="Candara" panose="020E0502030303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sz="4400" b="0" i="0" u="none" strike="noStrike" kern="1200" cap="none" spc="0" normalizeH="0" baseline="0" noProof="0" dirty="0">
                <a:ln>
                  <a:noFill/>
                </a:ln>
                <a:solidFill>
                  <a:prstClr val="black"/>
                </a:solidFill>
                <a:effectLst/>
                <a:uLnTx/>
                <a:uFillTx/>
                <a:latin typeface="Noto Sans" panose="020B0502040504020204" pitchFamily="34"/>
                <a:ea typeface="Noto Sans" panose="020B0502040504020204" pitchFamily="34"/>
                <a:cs typeface="Noto Sans" panose="020B0502040504020204" pitchFamily="34"/>
              </a:rPr>
              <a:t>	</a:t>
            </a:r>
            <a:r>
              <a:rPr kumimoji="0" lang="de-DE" sz="4400" b="1" i="0" u="none" strike="noStrike" kern="1200" cap="none" spc="0" normalizeH="0" baseline="0" noProof="0" dirty="0">
                <a:ln>
                  <a:noFill/>
                </a:ln>
                <a:solidFill>
                  <a:prstClr val="black">
                    <a:lumMod val="50000"/>
                    <a:lumOff val="50000"/>
                  </a:prstClr>
                </a:solidFill>
                <a:effectLst/>
                <a:uLnTx/>
                <a:uFillTx/>
                <a:latin typeface="Arial Rounded MT Bold" panose="020F0704030504030204" pitchFamily="34" charset="0"/>
                <a:ea typeface="Noto Sans" panose="020B0502040504020204" pitchFamily="34"/>
                <a:cs typeface="Noto Sans" panose="020B0502040504020204" pitchFamily="34"/>
              </a:rPr>
              <a:t>Profilwahl am Ende der Klassenstufe 7</a:t>
            </a:r>
          </a:p>
        </p:txBody>
      </p:sp>
    </p:spTree>
    <p:extLst>
      <p:ext uri="{BB962C8B-B14F-4D97-AF65-F5344CB8AC3E}">
        <p14:creationId xmlns:p14="http://schemas.microsoft.com/office/powerpoint/2010/main" val="24545373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e 1">
            <a:extLst>
              <a:ext uri="{FF2B5EF4-FFF2-40B4-BE49-F238E27FC236}">
                <a16:creationId xmlns:a16="http://schemas.microsoft.com/office/drawing/2014/main" id="{AC71D824-004F-4B17-B520-E830511B32FD}"/>
              </a:ext>
            </a:extLst>
          </p:cNvPr>
          <p:cNvGraphicFramePr>
            <a:graphicFrameLocks noGrp="1"/>
          </p:cNvGraphicFramePr>
          <p:nvPr/>
        </p:nvGraphicFramePr>
        <p:xfrm>
          <a:off x="24000" y="0"/>
          <a:ext cx="12168000" cy="7236434"/>
        </p:xfrm>
        <a:graphic>
          <a:graphicData uri="http://schemas.openxmlformats.org/drawingml/2006/table">
            <a:tbl>
              <a:tblPr firstRow="1" bandRow="1">
                <a:tableStyleId>{ED083AE6-46FA-4A59-8FB0-9F97EB10719F}</a:tableStyleId>
              </a:tblPr>
              <a:tblGrid>
                <a:gridCol w="5976000">
                  <a:extLst>
                    <a:ext uri="{9D8B030D-6E8A-4147-A177-3AD203B41FA5}">
                      <a16:colId xmlns:a16="http://schemas.microsoft.com/office/drawing/2014/main" val="1676685926"/>
                    </a:ext>
                  </a:extLst>
                </a:gridCol>
                <a:gridCol w="1548000">
                  <a:extLst>
                    <a:ext uri="{9D8B030D-6E8A-4147-A177-3AD203B41FA5}">
                      <a16:colId xmlns:a16="http://schemas.microsoft.com/office/drawing/2014/main" val="1635555454"/>
                    </a:ext>
                  </a:extLst>
                </a:gridCol>
                <a:gridCol w="1548000">
                  <a:extLst>
                    <a:ext uri="{9D8B030D-6E8A-4147-A177-3AD203B41FA5}">
                      <a16:colId xmlns:a16="http://schemas.microsoft.com/office/drawing/2014/main" val="2781748161"/>
                    </a:ext>
                  </a:extLst>
                </a:gridCol>
                <a:gridCol w="1548000">
                  <a:extLst>
                    <a:ext uri="{9D8B030D-6E8A-4147-A177-3AD203B41FA5}">
                      <a16:colId xmlns:a16="http://schemas.microsoft.com/office/drawing/2014/main" val="3964453328"/>
                    </a:ext>
                  </a:extLst>
                </a:gridCol>
                <a:gridCol w="1548000">
                  <a:extLst>
                    <a:ext uri="{9D8B030D-6E8A-4147-A177-3AD203B41FA5}">
                      <a16:colId xmlns:a16="http://schemas.microsoft.com/office/drawing/2014/main" val="1660796433"/>
                    </a:ext>
                  </a:extLst>
                </a:gridCol>
              </a:tblGrid>
              <a:tr h="504000">
                <a:tc>
                  <a:txBody>
                    <a:bodyPr/>
                    <a:lstStyle/>
                    <a:p>
                      <a:pPr>
                        <a:lnSpc>
                          <a:spcPct val="100000"/>
                        </a:lnSpc>
                        <a:spcBef>
                          <a:spcPts val="600"/>
                        </a:spcBef>
                        <a:spcAft>
                          <a:spcPts val="0"/>
                        </a:spcAft>
                      </a:pPr>
                      <a:r>
                        <a:rPr lang="de-DE" sz="1800" dirty="0">
                          <a:effectLst/>
                          <a:latin typeface="Noto Sans" panose="020B0502040504020204" pitchFamily="34"/>
                          <a:ea typeface="Noto Sans" panose="020B0502040504020204" pitchFamily="34"/>
                          <a:cs typeface="Noto Sans" panose="020B0502040504020204" pitchFamily="34"/>
                        </a:rPr>
                        <a:t>Fächer</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lang="de-DE" sz="1200" dirty="0">
                          <a:effectLst/>
                          <a:latin typeface="Noto Sans" panose="020B0502040504020204" pitchFamily="34"/>
                          <a:ea typeface="Noto Sans" panose="020B0502040504020204" pitchFamily="34"/>
                          <a:cs typeface="Noto Sans" panose="020B0502040504020204" pitchFamily="34"/>
                        </a:rPr>
                        <a:t>Wochenstunden in</a:t>
                      </a:r>
                      <a:br>
                        <a:rPr lang="de-DE" sz="1200" dirty="0">
                          <a:effectLst/>
                          <a:latin typeface="Noto Sans" panose="020B0502040504020204" pitchFamily="34"/>
                          <a:ea typeface="Noto Sans" panose="020B0502040504020204" pitchFamily="34"/>
                          <a:cs typeface="Noto Sans" panose="020B0502040504020204" pitchFamily="34"/>
                        </a:rPr>
                      </a:br>
                      <a:r>
                        <a:rPr lang="de-DE" sz="1200" dirty="0">
                          <a:effectLst/>
                          <a:latin typeface="Noto Sans" panose="020B0502040504020204" pitchFamily="34"/>
                          <a:ea typeface="Noto Sans" panose="020B0502040504020204" pitchFamily="34"/>
                          <a:cs typeface="Noto Sans" panose="020B0502040504020204" pitchFamily="34"/>
                        </a:rPr>
                        <a:t>Klassenstufe 8</a:t>
                      </a:r>
                      <a:endParaRPr lang="de-DE" sz="12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0000"/>
                        </a:lnSpc>
                        <a:spcBef>
                          <a:spcPts val="600"/>
                        </a:spcBef>
                        <a:spcAft>
                          <a:spcPts val="0"/>
                        </a:spcAft>
                      </a:pPr>
                      <a:r>
                        <a:rPr kumimoji="0" lang="de-DE" sz="1200" u="none" strike="noStrike" kern="1200" cap="none" spc="0" normalizeH="0" baseline="0" noProof="0" dirty="0">
                          <a:ln>
                            <a:noFill/>
                          </a:ln>
                          <a:effectLst/>
                          <a:uLnTx/>
                          <a:uFillTx/>
                          <a:latin typeface="Noto Sans" panose="020B0502040504020204" pitchFamily="34"/>
                          <a:ea typeface="Noto Sans" panose="020B0502040504020204" pitchFamily="34"/>
                          <a:cs typeface="Noto Sans" panose="020B0502040504020204" pitchFamily="34"/>
                        </a:rPr>
                        <a:t>in</a:t>
                      </a:r>
                      <a:br>
                        <a:rPr lang="de-DE" sz="1200" dirty="0">
                          <a:effectLst/>
                          <a:latin typeface="Noto Sans" panose="020B0502040504020204" pitchFamily="34"/>
                          <a:ea typeface="Noto Sans" panose="020B0502040504020204" pitchFamily="34"/>
                          <a:cs typeface="Noto Sans" panose="020B0502040504020204" pitchFamily="34"/>
                        </a:rPr>
                      </a:br>
                      <a:r>
                        <a:rPr lang="de-DE" sz="1200" dirty="0">
                          <a:effectLst/>
                          <a:latin typeface="Noto Sans" panose="020B0502040504020204" pitchFamily="34"/>
                          <a:ea typeface="Noto Sans" panose="020B0502040504020204" pitchFamily="34"/>
                          <a:cs typeface="Noto Sans" panose="020B0502040504020204" pitchFamily="34"/>
                        </a:rPr>
                        <a:t>Klassenstufe 9</a:t>
                      </a:r>
                      <a:endParaRPr lang="de-DE" sz="12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0000"/>
                        </a:lnSpc>
                        <a:spcBef>
                          <a:spcPts val="600"/>
                        </a:spcBef>
                        <a:spcAft>
                          <a:spcPts val="0"/>
                        </a:spcAft>
                      </a:pPr>
                      <a:r>
                        <a:rPr kumimoji="0" lang="de-DE" sz="1200" u="none" strike="noStrike" kern="1200" cap="none" spc="0" normalizeH="0" baseline="0" noProof="0" dirty="0">
                          <a:ln>
                            <a:noFill/>
                          </a:ln>
                          <a:effectLst/>
                          <a:uLnTx/>
                          <a:uFillTx/>
                          <a:latin typeface="Noto Sans" panose="020B0502040504020204" pitchFamily="34"/>
                          <a:ea typeface="Noto Sans" panose="020B0502040504020204" pitchFamily="34"/>
                          <a:cs typeface="Noto Sans" panose="020B0502040504020204" pitchFamily="34"/>
                        </a:rPr>
                        <a:t>in</a:t>
                      </a:r>
                      <a:br>
                        <a:rPr lang="de-DE" sz="1200" dirty="0">
                          <a:effectLst/>
                          <a:latin typeface="Noto Sans" panose="020B0502040504020204" pitchFamily="34"/>
                          <a:ea typeface="Noto Sans" panose="020B0502040504020204" pitchFamily="34"/>
                          <a:cs typeface="Noto Sans" panose="020B0502040504020204" pitchFamily="34"/>
                        </a:rPr>
                      </a:br>
                      <a:r>
                        <a:rPr lang="de-DE" sz="1200" dirty="0">
                          <a:effectLst/>
                          <a:latin typeface="Noto Sans" panose="020B0502040504020204" pitchFamily="34"/>
                          <a:ea typeface="Noto Sans" panose="020B0502040504020204" pitchFamily="34"/>
                          <a:cs typeface="Noto Sans" panose="020B0502040504020204" pitchFamily="34"/>
                        </a:rPr>
                        <a:t> Klassenstufe 10</a:t>
                      </a:r>
                      <a:endParaRPr lang="de-DE" sz="12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0" marR="0" marT="0" marB="0"/>
                </a:tc>
                <a:tc>
                  <a:txBody>
                    <a:bodyPr/>
                    <a:lstStyle/>
                    <a:p>
                      <a:pPr algn="ctr">
                        <a:lnSpc>
                          <a:spcPct val="100000"/>
                        </a:lnSpc>
                        <a:spcBef>
                          <a:spcPts val="600"/>
                        </a:spcBef>
                        <a:spcAft>
                          <a:spcPts val="0"/>
                        </a:spcAft>
                      </a:pPr>
                      <a:r>
                        <a:rPr kumimoji="0" lang="de-DE" sz="1200" u="none" strike="noStrike" kern="1200" cap="none" spc="0" normalizeH="0" baseline="0" noProof="0" dirty="0">
                          <a:ln>
                            <a:noFill/>
                          </a:ln>
                          <a:effectLst/>
                          <a:uLnTx/>
                          <a:uFillTx/>
                          <a:latin typeface="Noto Sans" panose="020B0502040504020204" pitchFamily="34"/>
                          <a:ea typeface="Noto Sans" panose="020B0502040504020204" pitchFamily="34"/>
                          <a:cs typeface="Noto Sans" panose="020B0502040504020204" pitchFamily="34"/>
                        </a:rPr>
                        <a:t>in</a:t>
                      </a:r>
                      <a:br>
                        <a:rPr lang="de-DE" sz="1200" dirty="0">
                          <a:effectLst/>
                          <a:latin typeface="Noto Sans" panose="020B0502040504020204" pitchFamily="34"/>
                          <a:ea typeface="Noto Sans" panose="020B0502040504020204" pitchFamily="34"/>
                          <a:cs typeface="Noto Sans" panose="020B0502040504020204" pitchFamily="34"/>
                        </a:rPr>
                      </a:br>
                      <a:r>
                        <a:rPr lang="de-DE" sz="1200" dirty="0">
                          <a:effectLst/>
                          <a:latin typeface="Noto Sans" panose="020B0502040504020204" pitchFamily="34"/>
                          <a:ea typeface="Noto Sans" panose="020B0502040504020204" pitchFamily="34"/>
                          <a:cs typeface="Noto Sans" panose="020B0502040504020204" pitchFamily="34"/>
                        </a:rPr>
                        <a:t>Klassenstufe 11</a:t>
                      </a:r>
                      <a:endParaRPr lang="de-DE" sz="12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extLst>
                  <a:ext uri="{0D108BD9-81ED-4DB2-BD59-A6C34878D82A}">
                    <a16:rowId xmlns:a16="http://schemas.microsoft.com/office/drawing/2014/main" val="582700527"/>
                  </a:ext>
                </a:extLst>
              </a:tr>
              <a:tr h="251498">
                <a:tc>
                  <a:txBody>
                    <a:bodyPr/>
                    <a:lstStyle/>
                    <a:p>
                      <a:pPr>
                        <a:lnSpc>
                          <a:spcPct val="107000"/>
                        </a:lnSpc>
                        <a:spcAft>
                          <a:spcPts val="0"/>
                        </a:spcAft>
                      </a:pPr>
                      <a:r>
                        <a:rPr lang="de-DE" sz="1800" b="1" dirty="0">
                          <a:effectLst/>
                          <a:latin typeface="Noto Sans" panose="020B0502040504020204" pitchFamily="34"/>
                          <a:ea typeface="Noto Sans" panose="020B0502040504020204" pitchFamily="34"/>
                          <a:cs typeface="Noto Sans" panose="020B0502040504020204" pitchFamily="34"/>
                        </a:rPr>
                        <a:t>Deutsch</a:t>
                      </a:r>
                      <a:endParaRPr lang="de-DE" sz="1800" b="1"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3</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3</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 3</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0" marR="0" marT="0" marB="0"/>
                </a:tc>
                <a:tc>
                  <a:txBody>
                    <a:bodyPr/>
                    <a:lstStyle/>
                    <a:p>
                      <a:pPr algn="ctr">
                        <a:lnSpc>
                          <a:spcPct val="107000"/>
                        </a:lnSpc>
                        <a:spcAft>
                          <a:spcPts val="0"/>
                        </a:spcAft>
                      </a:pPr>
                      <a:r>
                        <a:rPr lang="de-DE" sz="1800">
                          <a:effectLst/>
                          <a:latin typeface="Noto Sans" panose="020B0502040504020204" pitchFamily="34"/>
                          <a:ea typeface="Noto Sans" panose="020B0502040504020204" pitchFamily="34"/>
                          <a:cs typeface="Noto Sans" panose="020B0502040504020204" pitchFamily="34"/>
                        </a:rPr>
                        <a:t>3</a:t>
                      </a:r>
                      <a:endParaRPr lang="de-DE" sz="180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extLst>
                  <a:ext uri="{0D108BD9-81ED-4DB2-BD59-A6C34878D82A}">
                    <a16:rowId xmlns:a16="http://schemas.microsoft.com/office/drawing/2014/main" val="3003491637"/>
                  </a:ext>
                </a:extLst>
              </a:tr>
              <a:tr h="251498">
                <a:tc>
                  <a:txBody>
                    <a:bodyPr/>
                    <a:lstStyle/>
                    <a:p>
                      <a:pPr>
                        <a:lnSpc>
                          <a:spcPct val="107000"/>
                        </a:lnSpc>
                        <a:spcAft>
                          <a:spcPts val="0"/>
                        </a:spcAft>
                      </a:pPr>
                      <a:r>
                        <a:rPr lang="de-DE" sz="1800" b="1" dirty="0">
                          <a:effectLst/>
                          <a:latin typeface="Noto Sans" panose="020B0502040504020204" pitchFamily="34"/>
                          <a:ea typeface="Noto Sans" panose="020B0502040504020204" pitchFamily="34"/>
                          <a:cs typeface="Noto Sans" panose="020B0502040504020204" pitchFamily="34"/>
                        </a:rPr>
                        <a:t>Mathematik</a:t>
                      </a:r>
                      <a:endParaRPr lang="de-DE" sz="1800" b="1"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3</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3 </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 4</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0" marR="0" marT="0" marB="0"/>
                </a:tc>
                <a:tc>
                  <a:txBody>
                    <a:bodyPr/>
                    <a:lstStyle/>
                    <a:p>
                      <a:pPr algn="ctr">
                        <a:lnSpc>
                          <a:spcPct val="107000"/>
                        </a:lnSpc>
                        <a:spcAft>
                          <a:spcPts val="0"/>
                        </a:spcAft>
                      </a:pPr>
                      <a:r>
                        <a:rPr lang="de-DE" sz="1800">
                          <a:effectLst/>
                          <a:latin typeface="Noto Sans" panose="020B0502040504020204" pitchFamily="34"/>
                          <a:ea typeface="Noto Sans" panose="020B0502040504020204" pitchFamily="34"/>
                          <a:cs typeface="Noto Sans" panose="020B0502040504020204" pitchFamily="34"/>
                        </a:rPr>
                        <a:t>3</a:t>
                      </a:r>
                      <a:endParaRPr lang="de-DE" sz="180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extLst>
                  <a:ext uri="{0D108BD9-81ED-4DB2-BD59-A6C34878D82A}">
                    <a16:rowId xmlns:a16="http://schemas.microsoft.com/office/drawing/2014/main" val="1816223422"/>
                  </a:ext>
                </a:extLst>
              </a:tr>
              <a:tr h="425684">
                <a:tc>
                  <a:txBody>
                    <a:bodyPr/>
                    <a:lstStyle/>
                    <a:p>
                      <a:pPr>
                        <a:lnSpc>
                          <a:spcPct val="107000"/>
                        </a:lnSpc>
                        <a:spcAft>
                          <a:spcPts val="0"/>
                        </a:spcAft>
                      </a:pPr>
                      <a:r>
                        <a:rPr lang="de-DE" sz="1800" b="1" dirty="0">
                          <a:effectLst/>
                          <a:latin typeface="Noto Sans" panose="020B0502040504020204" pitchFamily="34"/>
                          <a:ea typeface="Noto Sans" panose="020B0502040504020204" pitchFamily="34"/>
                          <a:cs typeface="Noto Sans" panose="020B0502040504020204" pitchFamily="34"/>
                        </a:rPr>
                        <a:t>Erste</a:t>
                      </a:r>
                      <a:r>
                        <a:rPr lang="de-DE" sz="1800" dirty="0">
                          <a:effectLst/>
                          <a:latin typeface="Noto Sans" panose="020B0502040504020204" pitchFamily="34"/>
                          <a:ea typeface="Noto Sans" panose="020B0502040504020204" pitchFamily="34"/>
                          <a:cs typeface="Noto Sans" panose="020B0502040504020204" pitchFamily="34"/>
                        </a:rPr>
                        <a:t> </a:t>
                      </a:r>
                      <a:r>
                        <a:rPr lang="de-DE" sz="1800" b="1" dirty="0">
                          <a:effectLst/>
                          <a:latin typeface="Noto Sans" panose="020B0502040504020204" pitchFamily="34"/>
                          <a:ea typeface="Noto Sans" panose="020B0502040504020204" pitchFamily="34"/>
                          <a:cs typeface="Noto Sans" panose="020B0502040504020204" pitchFamily="34"/>
                        </a:rPr>
                        <a:t>Fremdsprache</a:t>
                      </a:r>
                      <a:r>
                        <a:rPr lang="de-DE" sz="1800" dirty="0">
                          <a:effectLst/>
                          <a:latin typeface="Noto Sans" panose="020B0502040504020204" pitchFamily="34"/>
                          <a:ea typeface="Noto Sans" panose="020B0502040504020204" pitchFamily="34"/>
                          <a:cs typeface="Noto Sans" panose="020B0502040504020204" pitchFamily="34"/>
                        </a:rPr>
                        <a:t> (Englisch)</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3</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3</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 3</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0" marR="0" marT="0" marB="0"/>
                </a:tc>
                <a:tc>
                  <a:txBody>
                    <a:bodyPr/>
                    <a:lstStyle/>
                    <a:p>
                      <a:pPr algn="ctr">
                        <a:lnSpc>
                          <a:spcPct val="107000"/>
                        </a:lnSpc>
                        <a:spcAft>
                          <a:spcPts val="0"/>
                        </a:spcAft>
                      </a:pPr>
                      <a:r>
                        <a:rPr lang="de-DE" sz="1800">
                          <a:effectLst/>
                          <a:latin typeface="Noto Sans" panose="020B0502040504020204" pitchFamily="34"/>
                          <a:ea typeface="Noto Sans" panose="020B0502040504020204" pitchFamily="34"/>
                          <a:cs typeface="Noto Sans" panose="020B0502040504020204" pitchFamily="34"/>
                        </a:rPr>
                        <a:t>3</a:t>
                      </a:r>
                      <a:endParaRPr lang="de-DE" sz="180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extLst>
                  <a:ext uri="{0D108BD9-81ED-4DB2-BD59-A6C34878D82A}">
                    <a16:rowId xmlns:a16="http://schemas.microsoft.com/office/drawing/2014/main" val="2393323872"/>
                  </a:ext>
                </a:extLst>
              </a:tr>
              <a:tr h="425684">
                <a:tc>
                  <a:txBody>
                    <a:bodyPr/>
                    <a:lstStyle/>
                    <a:p>
                      <a:pPr>
                        <a:lnSpc>
                          <a:spcPct val="107000"/>
                        </a:lnSpc>
                        <a:spcAft>
                          <a:spcPts val="0"/>
                        </a:spcAft>
                      </a:pPr>
                      <a:r>
                        <a:rPr lang="de-DE" sz="1800" b="1" dirty="0">
                          <a:effectLst/>
                          <a:latin typeface="Noto Sans" panose="020B0502040504020204" pitchFamily="34"/>
                          <a:ea typeface="Noto Sans" panose="020B0502040504020204" pitchFamily="34"/>
                          <a:cs typeface="Noto Sans" panose="020B0502040504020204" pitchFamily="34"/>
                        </a:rPr>
                        <a:t>Zweite</a:t>
                      </a:r>
                      <a:r>
                        <a:rPr lang="de-DE" sz="1800" dirty="0">
                          <a:effectLst/>
                          <a:latin typeface="Noto Sans" panose="020B0502040504020204" pitchFamily="34"/>
                          <a:ea typeface="Noto Sans" panose="020B0502040504020204" pitchFamily="34"/>
                          <a:cs typeface="Noto Sans" panose="020B0502040504020204" pitchFamily="34"/>
                        </a:rPr>
                        <a:t> </a:t>
                      </a:r>
                      <a:r>
                        <a:rPr lang="de-DE" sz="1800" b="1" dirty="0">
                          <a:effectLst/>
                          <a:latin typeface="Noto Sans" panose="020B0502040504020204" pitchFamily="34"/>
                          <a:ea typeface="Noto Sans" panose="020B0502040504020204" pitchFamily="34"/>
                          <a:cs typeface="Noto Sans" panose="020B0502040504020204" pitchFamily="34"/>
                        </a:rPr>
                        <a:t>Fremdsprache</a:t>
                      </a:r>
                      <a:r>
                        <a:rPr lang="de-DE" sz="1800" dirty="0">
                          <a:effectLst/>
                          <a:latin typeface="Noto Sans" panose="020B0502040504020204" pitchFamily="34"/>
                          <a:ea typeface="Noto Sans" panose="020B0502040504020204" pitchFamily="34"/>
                          <a:cs typeface="Noto Sans" panose="020B0502040504020204" pitchFamily="34"/>
                        </a:rPr>
                        <a:t> (Französisch oder Latein)</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3</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3  </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 3</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0" marR="0" marT="0" marB="0"/>
                </a:tc>
                <a:tc>
                  <a:txBody>
                    <a:bodyPr/>
                    <a:lstStyle/>
                    <a:p>
                      <a:pPr algn="ctr">
                        <a:lnSpc>
                          <a:spcPct val="107000"/>
                        </a:lnSpc>
                        <a:spcAft>
                          <a:spcPts val="0"/>
                        </a:spcAft>
                      </a:pPr>
                      <a:r>
                        <a:rPr lang="de-DE" sz="1800">
                          <a:effectLst/>
                          <a:latin typeface="Noto Sans" panose="020B0502040504020204" pitchFamily="34"/>
                          <a:ea typeface="Noto Sans" panose="020B0502040504020204" pitchFamily="34"/>
                          <a:cs typeface="Noto Sans" panose="020B0502040504020204" pitchFamily="34"/>
                        </a:rPr>
                        <a:t>3</a:t>
                      </a:r>
                      <a:endParaRPr lang="de-DE" sz="180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extLst>
                  <a:ext uri="{0D108BD9-81ED-4DB2-BD59-A6C34878D82A}">
                    <a16:rowId xmlns:a16="http://schemas.microsoft.com/office/drawing/2014/main" val="2961066340"/>
                  </a:ext>
                </a:extLst>
              </a:tr>
              <a:tr h="251498">
                <a:tc>
                  <a:txBody>
                    <a:bodyPr/>
                    <a:lstStyle/>
                    <a:p>
                      <a:pP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Religion/Ethik</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1</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2</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 1</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0" marR="0" marT="0" marB="0"/>
                </a:tc>
                <a:tc>
                  <a:txBody>
                    <a:bodyPr/>
                    <a:lstStyle/>
                    <a:p>
                      <a:pPr algn="ctr">
                        <a:lnSpc>
                          <a:spcPct val="107000"/>
                        </a:lnSpc>
                        <a:spcAft>
                          <a:spcPts val="0"/>
                        </a:spcAft>
                      </a:pPr>
                      <a:r>
                        <a:rPr lang="de-DE" sz="1800">
                          <a:effectLst/>
                          <a:latin typeface="Noto Sans" panose="020B0502040504020204" pitchFamily="34"/>
                          <a:ea typeface="Noto Sans" panose="020B0502040504020204" pitchFamily="34"/>
                          <a:cs typeface="Noto Sans" panose="020B0502040504020204" pitchFamily="34"/>
                        </a:rPr>
                        <a:t>1</a:t>
                      </a:r>
                      <a:endParaRPr lang="de-DE" sz="180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extLst>
                  <a:ext uri="{0D108BD9-81ED-4DB2-BD59-A6C34878D82A}">
                    <a16:rowId xmlns:a16="http://schemas.microsoft.com/office/drawing/2014/main" val="3541712495"/>
                  </a:ext>
                </a:extLst>
              </a:tr>
              <a:tr h="251498">
                <a:tc>
                  <a:txBody>
                    <a:bodyPr/>
                    <a:lstStyle/>
                    <a:p>
                      <a:pP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Geographie</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1</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1</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 1</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0" marR="0" marT="0" marB="0"/>
                </a:tc>
                <a:tc>
                  <a:txBody>
                    <a:bodyPr/>
                    <a:lstStyle/>
                    <a:p>
                      <a:pPr algn="ctr">
                        <a:lnSpc>
                          <a:spcPct val="107000"/>
                        </a:lnSpc>
                        <a:spcAft>
                          <a:spcPts val="0"/>
                        </a:spcAft>
                      </a:pPr>
                      <a:r>
                        <a:rPr lang="de-DE" sz="1800">
                          <a:effectLst/>
                          <a:latin typeface="Noto Sans" panose="020B0502040504020204" pitchFamily="34"/>
                          <a:ea typeface="Noto Sans" panose="020B0502040504020204" pitchFamily="34"/>
                          <a:cs typeface="Noto Sans" panose="020B0502040504020204" pitchFamily="34"/>
                        </a:rPr>
                        <a:t>1</a:t>
                      </a:r>
                      <a:endParaRPr lang="de-DE" sz="180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extLst>
                  <a:ext uri="{0D108BD9-81ED-4DB2-BD59-A6C34878D82A}">
                    <a16:rowId xmlns:a16="http://schemas.microsoft.com/office/drawing/2014/main" val="2646756067"/>
                  </a:ext>
                </a:extLst>
              </a:tr>
              <a:tr h="251498">
                <a:tc>
                  <a:txBody>
                    <a:bodyPr/>
                    <a:lstStyle/>
                    <a:p>
                      <a:pP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Geschichte</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2</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2</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 2</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0" marR="0" marT="0" marB="0"/>
                </a:tc>
                <a:tc>
                  <a:txBody>
                    <a:bodyPr/>
                    <a:lstStyle/>
                    <a:p>
                      <a:pPr algn="ctr">
                        <a:lnSpc>
                          <a:spcPct val="107000"/>
                        </a:lnSpc>
                        <a:spcAft>
                          <a:spcPts val="0"/>
                        </a:spcAft>
                      </a:pPr>
                      <a:r>
                        <a:rPr lang="de-DE" sz="1800">
                          <a:effectLst/>
                          <a:latin typeface="Noto Sans" panose="020B0502040504020204" pitchFamily="34"/>
                          <a:ea typeface="Noto Sans" panose="020B0502040504020204" pitchFamily="34"/>
                          <a:cs typeface="Noto Sans" panose="020B0502040504020204" pitchFamily="34"/>
                        </a:rPr>
                        <a:t>2</a:t>
                      </a:r>
                      <a:endParaRPr lang="de-DE" sz="180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extLst>
                  <a:ext uri="{0D108BD9-81ED-4DB2-BD59-A6C34878D82A}">
                    <a16:rowId xmlns:a16="http://schemas.microsoft.com/office/drawing/2014/main" val="22842920"/>
                  </a:ext>
                </a:extLst>
              </a:tr>
              <a:tr h="251498">
                <a:tc>
                  <a:txBody>
                    <a:bodyPr/>
                    <a:lstStyle/>
                    <a:p>
                      <a:pPr>
                        <a:lnSpc>
                          <a:spcPct val="107000"/>
                        </a:lnSpc>
                        <a:spcAft>
                          <a:spcPts val="0"/>
                        </a:spcAft>
                      </a:pPr>
                      <a:r>
                        <a:rPr lang="de-DE" sz="1800" i="1" dirty="0">
                          <a:effectLst/>
                          <a:latin typeface="Noto Sans" panose="020B0502040504020204" pitchFamily="34"/>
                          <a:ea typeface="Noto Sans" panose="020B0502040504020204" pitchFamily="34"/>
                          <a:cs typeface="Noto Sans" panose="020B0502040504020204" pitchFamily="34"/>
                        </a:rPr>
                        <a:t>Gemeinschaftskunde</a:t>
                      </a:r>
                      <a:endParaRPr lang="de-DE" sz="1800" b="1" dirty="0">
                        <a:solidFill>
                          <a:schemeClr val="accent2">
                            <a:lumMod val="75000"/>
                          </a:schemeClr>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2</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1</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 1</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0" marR="0" marT="0" marB="0"/>
                </a:tc>
                <a:tc>
                  <a:txBody>
                    <a:bodyPr/>
                    <a:lstStyle/>
                    <a:p>
                      <a:pPr algn="ctr">
                        <a:lnSpc>
                          <a:spcPct val="107000"/>
                        </a:lnSpc>
                        <a:spcAft>
                          <a:spcPts val="0"/>
                        </a:spcAft>
                      </a:pPr>
                      <a:r>
                        <a:rPr lang="de-DE" sz="1800">
                          <a:effectLst/>
                          <a:latin typeface="Noto Sans" panose="020B0502040504020204" pitchFamily="34"/>
                          <a:ea typeface="Noto Sans" panose="020B0502040504020204" pitchFamily="34"/>
                          <a:cs typeface="Noto Sans" panose="020B0502040504020204" pitchFamily="34"/>
                        </a:rPr>
                        <a:t>2</a:t>
                      </a:r>
                      <a:endParaRPr lang="de-DE" sz="180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extLst>
                  <a:ext uri="{0D108BD9-81ED-4DB2-BD59-A6C34878D82A}">
                    <a16:rowId xmlns:a16="http://schemas.microsoft.com/office/drawing/2014/main" val="3311616864"/>
                  </a:ext>
                </a:extLst>
              </a:tr>
              <a:tr h="425684">
                <a:tc>
                  <a:txBody>
                    <a:bodyPr/>
                    <a:lstStyle/>
                    <a:p>
                      <a:pPr>
                        <a:lnSpc>
                          <a:spcPct val="107000"/>
                        </a:lnSpc>
                        <a:spcAft>
                          <a:spcPts val="0"/>
                        </a:spcAft>
                      </a:pPr>
                      <a:r>
                        <a:rPr lang="de-DE" sz="1800" i="1" dirty="0">
                          <a:effectLst/>
                          <a:latin typeface="Noto Sans" panose="020B0502040504020204" pitchFamily="34"/>
                          <a:ea typeface="Noto Sans" panose="020B0502040504020204" pitchFamily="34"/>
                          <a:cs typeface="Noto Sans" panose="020B0502040504020204" pitchFamily="34"/>
                        </a:rPr>
                        <a:t>Wirtschaft /Berufs- und Studienorientierung</a:t>
                      </a:r>
                      <a:endParaRPr lang="de-DE" sz="1800" b="1" dirty="0">
                        <a:solidFill>
                          <a:schemeClr val="accent2">
                            <a:lumMod val="75000"/>
                          </a:schemeClr>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1</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2</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 1</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0" marR="0" marT="0" marB="0"/>
                </a:tc>
                <a:tc>
                  <a:txBody>
                    <a:bodyPr/>
                    <a:lstStyle/>
                    <a:p>
                      <a:pPr algn="ctr">
                        <a:lnSpc>
                          <a:spcPct val="107000"/>
                        </a:lnSpc>
                        <a:spcAft>
                          <a:spcPts val="0"/>
                        </a:spcAft>
                      </a:pPr>
                      <a:r>
                        <a:rPr lang="de-DE" sz="1800">
                          <a:effectLst/>
                          <a:latin typeface="Noto Sans" panose="020B0502040504020204" pitchFamily="34"/>
                          <a:ea typeface="Noto Sans" panose="020B0502040504020204" pitchFamily="34"/>
                          <a:cs typeface="Noto Sans" panose="020B0502040504020204" pitchFamily="34"/>
                        </a:rPr>
                        <a:t>1</a:t>
                      </a:r>
                      <a:endParaRPr lang="de-DE" sz="180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extLst>
                  <a:ext uri="{0D108BD9-81ED-4DB2-BD59-A6C34878D82A}">
                    <a16:rowId xmlns:a16="http://schemas.microsoft.com/office/drawing/2014/main" val="3715259533"/>
                  </a:ext>
                </a:extLst>
              </a:tr>
              <a:tr h="251498">
                <a:tc>
                  <a:txBody>
                    <a:bodyPr/>
                    <a:lstStyle/>
                    <a:p>
                      <a:pP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Biologie</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1</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0</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 2</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0" marR="0" marT="0" marB="0"/>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2</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extLst>
                  <a:ext uri="{0D108BD9-81ED-4DB2-BD59-A6C34878D82A}">
                    <a16:rowId xmlns:a16="http://schemas.microsoft.com/office/drawing/2014/main" val="745979319"/>
                  </a:ext>
                </a:extLst>
              </a:tr>
              <a:tr h="251498">
                <a:tc>
                  <a:txBody>
                    <a:bodyPr/>
                    <a:lstStyle/>
                    <a:p>
                      <a:pP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Physik</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2</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2</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 2</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0" marR="0" marT="0" marB="0"/>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2</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extLst>
                  <a:ext uri="{0D108BD9-81ED-4DB2-BD59-A6C34878D82A}">
                    <a16:rowId xmlns:a16="http://schemas.microsoft.com/office/drawing/2014/main" val="82505003"/>
                  </a:ext>
                </a:extLst>
              </a:tr>
              <a:tr h="251498">
                <a:tc>
                  <a:txBody>
                    <a:bodyPr/>
                    <a:lstStyle/>
                    <a:p>
                      <a:pPr>
                        <a:lnSpc>
                          <a:spcPct val="107000"/>
                        </a:lnSpc>
                        <a:spcAft>
                          <a:spcPts val="0"/>
                        </a:spcAft>
                      </a:pPr>
                      <a:r>
                        <a:rPr lang="de-DE" sz="1800" i="1" dirty="0">
                          <a:effectLst/>
                          <a:latin typeface="Noto Sans" panose="020B0502040504020204" pitchFamily="34"/>
                          <a:ea typeface="Noto Sans" panose="020B0502040504020204" pitchFamily="34"/>
                          <a:cs typeface="Noto Sans" panose="020B0502040504020204" pitchFamily="34"/>
                        </a:rPr>
                        <a:t>Chemie</a:t>
                      </a:r>
                      <a:endParaRPr lang="de-DE" sz="1800" b="0" i="1" dirty="0">
                        <a:solidFill>
                          <a:schemeClr val="accent2">
                            <a:lumMod val="75000"/>
                          </a:schemeClr>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1</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2</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 2</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0" marR="0" marT="0" marB="0"/>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2</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extLst>
                  <a:ext uri="{0D108BD9-81ED-4DB2-BD59-A6C34878D82A}">
                    <a16:rowId xmlns:a16="http://schemas.microsoft.com/office/drawing/2014/main" val="811677915"/>
                  </a:ext>
                </a:extLst>
              </a:tr>
              <a:tr h="251498">
                <a:tc>
                  <a:txBody>
                    <a:bodyPr/>
                    <a:lstStyle/>
                    <a:p>
                      <a:pP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Informatik und Medienbildung</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a:effectLst/>
                          <a:latin typeface="Noto Sans" panose="020B0502040504020204" pitchFamily="34"/>
                          <a:ea typeface="Noto Sans" panose="020B0502040504020204" pitchFamily="34"/>
                          <a:cs typeface="Noto Sans" panose="020B0502040504020204" pitchFamily="34"/>
                        </a:rPr>
                        <a:t>1</a:t>
                      </a:r>
                      <a:endParaRPr lang="de-DE" sz="180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1</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  1</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0" marR="0" marT="0" marB="0"/>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1</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extLst>
                  <a:ext uri="{0D108BD9-81ED-4DB2-BD59-A6C34878D82A}">
                    <a16:rowId xmlns:a16="http://schemas.microsoft.com/office/drawing/2014/main" val="1097625895"/>
                  </a:ext>
                </a:extLst>
              </a:tr>
              <a:tr h="411118">
                <a:tc>
                  <a:txBody>
                    <a:bodyPr/>
                    <a:lstStyle/>
                    <a:p>
                      <a:pPr>
                        <a:lnSpc>
                          <a:spcPct val="107000"/>
                        </a:lnSpc>
                        <a:spcAft>
                          <a:spcPts val="0"/>
                        </a:spcAft>
                      </a:pPr>
                      <a:r>
                        <a:rPr lang="de-DE" sz="1800" b="1" dirty="0">
                          <a:effectLst/>
                          <a:latin typeface="Noto Sans" panose="020B0502040504020204" pitchFamily="34"/>
                          <a:ea typeface="Noto Sans" panose="020B0502040504020204" pitchFamily="34"/>
                          <a:cs typeface="Noto Sans" panose="020B0502040504020204" pitchFamily="34"/>
                        </a:rPr>
                        <a:t>Profil</a:t>
                      </a:r>
                      <a:r>
                        <a:rPr lang="de-DE" sz="1800" dirty="0">
                          <a:effectLst/>
                          <a:latin typeface="Noto Sans" panose="020B0502040504020204" pitchFamily="34"/>
                          <a:ea typeface="Noto Sans" panose="020B0502040504020204" pitchFamily="34"/>
                          <a:cs typeface="Noto Sans" panose="020B0502040504020204" pitchFamily="34"/>
                        </a:rPr>
                        <a:t> </a:t>
                      </a:r>
                      <a:r>
                        <a:rPr lang="de-DE" sz="1800" i="1" dirty="0">
                          <a:effectLst/>
                          <a:latin typeface="Noto Sans" panose="020B0502040504020204" pitchFamily="34"/>
                          <a:ea typeface="Noto Sans" panose="020B0502040504020204" pitchFamily="34"/>
                          <a:cs typeface="Noto Sans" panose="020B0502040504020204" pitchFamily="34"/>
                        </a:rPr>
                        <a:t>(NwT oder Spanisch oder Musik oder Sport...)</a:t>
                      </a:r>
                      <a:endParaRPr lang="de-DE" sz="1800" b="1" i="1" dirty="0">
                        <a:solidFill>
                          <a:schemeClr val="accent2">
                            <a:lumMod val="75000"/>
                          </a:schemeClr>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3</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3</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  3 </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0" marR="0" marT="0" marB="0"/>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3</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extLst>
                  <a:ext uri="{0D108BD9-81ED-4DB2-BD59-A6C34878D82A}">
                    <a16:rowId xmlns:a16="http://schemas.microsoft.com/office/drawing/2014/main" val="1610451637"/>
                  </a:ext>
                </a:extLst>
              </a:tr>
              <a:tr h="251498">
                <a:tc>
                  <a:txBody>
                    <a:bodyPr/>
                    <a:lstStyle/>
                    <a:p>
                      <a:pP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Musik</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1</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1</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  1</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0" marR="0" marT="0" marB="0"/>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1</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extLst>
                  <a:ext uri="{0D108BD9-81ED-4DB2-BD59-A6C34878D82A}">
                    <a16:rowId xmlns:a16="http://schemas.microsoft.com/office/drawing/2014/main" val="670808185"/>
                  </a:ext>
                </a:extLst>
              </a:tr>
              <a:tr h="251498">
                <a:tc>
                  <a:txBody>
                    <a:bodyPr/>
                    <a:lstStyle/>
                    <a:p>
                      <a:pP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Bildende Kunst</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1</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1</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  1</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0" marR="0" marT="0" marB="0"/>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1</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extLst>
                  <a:ext uri="{0D108BD9-81ED-4DB2-BD59-A6C34878D82A}">
                    <a16:rowId xmlns:a16="http://schemas.microsoft.com/office/drawing/2014/main" val="4263137856"/>
                  </a:ext>
                </a:extLst>
              </a:tr>
              <a:tr h="251498">
                <a:tc>
                  <a:txBody>
                    <a:bodyPr/>
                    <a:lstStyle/>
                    <a:p>
                      <a:pP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Sport</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2</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2</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 2</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0" marR="0" marT="0" marB="0"/>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2</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extLst>
                  <a:ext uri="{0D108BD9-81ED-4DB2-BD59-A6C34878D82A}">
                    <a16:rowId xmlns:a16="http://schemas.microsoft.com/office/drawing/2014/main" val="1957362051"/>
                  </a:ext>
                </a:extLst>
              </a:tr>
              <a:tr h="688900">
                <a:tc>
                  <a:txBody>
                    <a:bodyPr/>
                    <a:lstStyle/>
                    <a:p>
                      <a:pP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Mentoring</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 </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 </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tc>
                  <a:txBody>
                    <a:bodyPr/>
                    <a:lstStyle/>
                    <a:p>
                      <a:pPr algn="ctr">
                        <a:lnSpc>
                          <a:spcPct val="107000"/>
                        </a:lnSpc>
                        <a:spcAft>
                          <a:spcPts val="0"/>
                        </a:spcAft>
                      </a:pPr>
                      <a:r>
                        <a:rPr lang="de-DE" sz="1400" dirty="0">
                          <a:effectLst/>
                          <a:latin typeface="Noto Sans" panose="020B0502040504020204" pitchFamily="34"/>
                          <a:ea typeface="Noto Sans" panose="020B0502040504020204" pitchFamily="34"/>
                          <a:cs typeface="Noto Sans" panose="020B0502040504020204" pitchFamily="34"/>
                        </a:rPr>
                        <a:t>Einzelgespräche</a:t>
                      </a:r>
                      <a:endParaRPr lang="de-DE" sz="14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0" marR="0" marT="0" marB="0"/>
                </a:tc>
                <a:tc>
                  <a:txBody>
                    <a:bodyPr/>
                    <a:lstStyle/>
                    <a:p>
                      <a:pPr algn="ctr">
                        <a:lnSpc>
                          <a:spcPct val="107000"/>
                        </a:lnSpc>
                        <a:spcAft>
                          <a:spcPts val="0"/>
                        </a:spcAft>
                      </a:pPr>
                      <a:r>
                        <a:rPr lang="de-DE" sz="1800" dirty="0">
                          <a:effectLst/>
                          <a:latin typeface="Noto Sans" panose="020B0502040504020204" pitchFamily="34"/>
                          <a:ea typeface="Noto Sans" panose="020B0502040504020204" pitchFamily="34"/>
                          <a:cs typeface="Noto Sans" panose="020B0502040504020204" pitchFamily="34"/>
                        </a:rPr>
                        <a:t> </a:t>
                      </a:r>
                      <a:endParaRPr lang="de-DE" sz="1800" dirty="0">
                        <a:solidFill>
                          <a:schemeClr val="tx1"/>
                        </a:solidFill>
                        <a:effectLst/>
                        <a:latin typeface="Noto Sans" panose="020B0502040504020204" pitchFamily="34"/>
                        <a:ea typeface="Noto Sans" panose="020B0502040504020204" pitchFamily="34"/>
                        <a:cs typeface="Noto Sans" panose="020B0502040504020204" pitchFamily="34"/>
                      </a:endParaRPr>
                    </a:p>
                  </a:txBody>
                  <a:tcPr marL="55817" marR="55817" marT="27909" marB="27909"/>
                </a:tc>
                <a:extLst>
                  <a:ext uri="{0D108BD9-81ED-4DB2-BD59-A6C34878D82A}">
                    <a16:rowId xmlns:a16="http://schemas.microsoft.com/office/drawing/2014/main" val="2409815960"/>
                  </a:ext>
                </a:extLst>
              </a:tr>
            </a:tbl>
          </a:graphicData>
        </a:graphic>
      </p:graphicFrame>
      <p:sp>
        <p:nvSpPr>
          <p:cNvPr id="3" name="Oval 4">
            <a:extLst>
              <a:ext uri="{FF2B5EF4-FFF2-40B4-BE49-F238E27FC236}">
                <a16:creationId xmlns:a16="http://schemas.microsoft.com/office/drawing/2014/main" id="{3EBA9636-BB89-46BA-9A8A-540F0E923C49}"/>
              </a:ext>
            </a:extLst>
          </p:cNvPr>
          <p:cNvSpPr/>
          <p:nvPr/>
        </p:nvSpPr>
        <p:spPr>
          <a:xfrm>
            <a:off x="-134969" y="2810933"/>
            <a:ext cx="4931833" cy="1158929"/>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Oval 5">
            <a:extLst>
              <a:ext uri="{FF2B5EF4-FFF2-40B4-BE49-F238E27FC236}">
                <a16:creationId xmlns:a16="http://schemas.microsoft.com/office/drawing/2014/main" id="{DE0AB5D3-B688-4D88-B078-5075992657CD}"/>
              </a:ext>
            </a:extLst>
          </p:cNvPr>
          <p:cNvSpPr/>
          <p:nvPr/>
        </p:nvSpPr>
        <p:spPr>
          <a:xfrm>
            <a:off x="24000" y="4314916"/>
            <a:ext cx="1460500" cy="588486"/>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4067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3F7F5D8F-6F9D-41FD-BD35-286644BD0DEF}"/>
              </a:ext>
            </a:extLst>
          </p:cNvPr>
          <p:cNvSpPr txBox="1">
            <a:spLocks/>
          </p:cNvSpPr>
          <p:nvPr/>
        </p:nvSpPr>
        <p:spPr>
          <a:xfrm>
            <a:off x="0" y="365125"/>
            <a:ext cx="12192000" cy="1325563"/>
          </a:xfrm>
          <a:prstGeom prst="rect">
            <a:avLst/>
          </a:prstGeom>
          <a:solidFill>
            <a:srgbClr val="FFFF00"/>
          </a:solidFill>
        </p:spPr>
        <p:txBody>
          <a:bodyPr/>
          <a:lstStyle>
            <a:lvl1pPr algn="l" defTabSz="914400" rtl="0" eaLnBrk="1" latinLnBrk="0" hangingPunct="1">
              <a:lnSpc>
                <a:spcPct val="90000"/>
              </a:lnSpc>
              <a:spcBef>
                <a:spcPct val="0"/>
              </a:spcBef>
              <a:buNone/>
              <a:defRPr sz="44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Noto Sans" panose="020B0502040504020204" pitchFamily="34"/>
                <a:ea typeface="Noto Sans" panose="020B0502040504020204" pitchFamily="34"/>
                <a:cs typeface="Noto Sans" panose="020B0502040504020204" pitchFamily="34"/>
              </a:rPr>
              <a:t>	</a:t>
            </a:r>
            <a:br>
              <a:rPr kumimoji="0" lang="de-DE" sz="4400" b="0" i="0" u="none" strike="noStrike" kern="1200" cap="none" spc="0" normalizeH="0" baseline="0" noProof="0" dirty="0">
                <a:ln>
                  <a:noFill/>
                </a:ln>
                <a:solidFill>
                  <a:prstClr val="black"/>
                </a:solidFill>
                <a:effectLst/>
                <a:uLnTx/>
                <a:uFillTx/>
                <a:latin typeface="Noto Sans" panose="020B0502040504020204" pitchFamily="34"/>
                <a:ea typeface="Noto Sans" panose="020B0502040504020204" pitchFamily="34"/>
                <a:cs typeface="Noto Sans" panose="020B0502040504020204" pitchFamily="34"/>
              </a:rPr>
            </a:br>
            <a:r>
              <a:rPr kumimoji="0" lang="de-DE" sz="4400" b="1" i="0" u="none" strike="noStrike" kern="1200" cap="none" spc="0" normalizeH="0" baseline="0" noProof="0" dirty="0">
                <a:ln>
                  <a:noFill/>
                </a:ln>
                <a:solidFill>
                  <a:srgbClr val="7A7E7F"/>
                </a:solidFill>
                <a:effectLst/>
                <a:uLnTx/>
                <a:uFillTx/>
                <a:latin typeface="Arial Rounded MT Bold" panose="020F0704030504030204" pitchFamily="34" charset="0"/>
                <a:ea typeface="Noto Sans" panose="020B0502040504020204" pitchFamily="34"/>
                <a:cs typeface="Noto Sans" panose="020B0502040504020204" pitchFamily="34"/>
              </a:rPr>
              <a:t>Beispiel G9 neu seit 2025/26 am</a:t>
            </a:r>
          </a:p>
        </p:txBody>
      </p:sp>
      <p:sp>
        <p:nvSpPr>
          <p:cNvPr id="7" name="Rechteck 6">
            <a:extLst>
              <a:ext uri="{FF2B5EF4-FFF2-40B4-BE49-F238E27FC236}">
                <a16:creationId xmlns:a16="http://schemas.microsoft.com/office/drawing/2014/main" id="{7EBC2B87-4D59-4DE9-AF40-76DC8F49B0EB}"/>
              </a:ext>
            </a:extLst>
          </p:cNvPr>
          <p:cNvSpPr/>
          <p:nvPr/>
        </p:nvSpPr>
        <p:spPr>
          <a:xfrm>
            <a:off x="9262377" y="4185745"/>
            <a:ext cx="2765504"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0" i="0" u="sng" strike="noStrike" kern="1200" cap="none" spc="0" normalizeH="0" baseline="0" noProof="0" dirty="0">
                <a:ln>
                  <a:noFill/>
                </a:ln>
                <a:solidFill>
                  <a:srgbClr val="0772A2"/>
                </a:solidFill>
                <a:effectLst/>
                <a:uLnTx/>
                <a:uFillTx/>
                <a:latin typeface="Noto Sans" panose="020B0502040504020204" pitchFamily="34"/>
                <a:ea typeface="Noto Sans" panose="020B0502040504020204" pitchFamily="34"/>
                <a:cs typeface="Noto Sans" panose="020B0502040504020204" pitchFamily="34"/>
              </a:rPr>
              <a:t>http://www.sgmaulbronn.de</a:t>
            </a:r>
            <a:endParaRPr kumimoji="0" lang="de-DE" sz="1400" b="0" i="0" u="none" strike="noStrike" kern="1200" cap="none" spc="0" normalizeH="0" baseline="0" noProof="0" dirty="0">
              <a:ln>
                <a:noFill/>
              </a:ln>
              <a:solidFill>
                <a:srgbClr val="0772A2"/>
              </a:solidFill>
              <a:effectLst/>
              <a:uLnTx/>
              <a:uFillTx/>
              <a:latin typeface="Noto Sans" panose="020B0502040504020204" pitchFamily="34"/>
              <a:ea typeface="Noto Sans" panose="020B0502040504020204" pitchFamily="34"/>
              <a:cs typeface="Noto Sans" panose="020B0502040504020204" pitchFamily="34"/>
            </a:endParaRPr>
          </a:p>
        </p:txBody>
      </p:sp>
      <p:pic>
        <p:nvPicPr>
          <p:cNvPr id="8" name="Grafik 7">
            <a:extLst>
              <a:ext uri="{FF2B5EF4-FFF2-40B4-BE49-F238E27FC236}">
                <a16:creationId xmlns:a16="http://schemas.microsoft.com/office/drawing/2014/main" id="{56D809F1-F980-4308-9ED4-0323FE9CB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050" y="2056925"/>
            <a:ext cx="8514530" cy="3905029"/>
          </a:xfrm>
          <a:prstGeom prst="rect">
            <a:avLst/>
          </a:prstGeom>
        </p:spPr>
      </p:pic>
      <p:pic>
        <p:nvPicPr>
          <p:cNvPr id="9" name="Grafik 8">
            <a:extLst>
              <a:ext uri="{FF2B5EF4-FFF2-40B4-BE49-F238E27FC236}">
                <a16:creationId xmlns:a16="http://schemas.microsoft.com/office/drawing/2014/main" id="{0D8C33DD-EBE6-404F-87AE-E849BCD92CC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717544" y="1881258"/>
            <a:ext cx="1855170" cy="1855170"/>
          </a:xfrm>
          <a:prstGeom prst="rect">
            <a:avLst/>
          </a:prstGeom>
        </p:spPr>
      </p:pic>
    </p:spTree>
    <p:extLst>
      <p:ext uri="{BB962C8B-B14F-4D97-AF65-F5344CB8AC3E}">
        <p14:creationId xmlns:p14="http://schemas.microsoft.com/office/powerpoint/2010/main" val="23290619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fik 13">
            <a:extLst>
              <a:ext uri="{FF2B5EF4-FFF2-40B4-BE49-F238E27FC236}">
                <a16:creationId xmlns:a16="http://schemas.microsoft.com/office/drawing/2014/main" id="{C1ED80EC-7929-4FF4-A318-1293D2421F00}"/>
              </a:ext>
            </a:extLst>
          </p:cNvPr>
          <p:cNvPicPr>
            <a:picLocks noChangeAspect="1"/>
          </p:cNvPicPr>
          <p:nvPr/>
        </p:nvPicPr>
        <p:blipFill>
          <a:blip r:embed="rId3"/>
          <a:stretch>
            <a:fillRect/>
          </a:stretch>
        </p:blipFill>
        <p:spPr>
          <a:xfrm>
            <a:off x="619286" y="1499755"/>
            <a:ext cx="8386742" cy="4942865"/>
          </a:xfrm>
          <a:prstGeom prst="rect">
            <a:avLst/>
          </a:prstGeom>
        </p:spPr>
      </p:pic>
      <p:sp>
        <p:nvSpPr>
          <p:cNvPr id="3" name="Titel 2">
            <a:extLst>
              <a:ext uri="{FF2B5EF4-FFF2-40B4-BE49-F238E27FC236}">
                <a16:creationId xmlns:a16="http://schemas.microsoft.com/office/drawing/2014/main" id="{184226A1-DA5A-47AE-B69D-74A5C3057F7D}"/>
              </a:ext>
            </a:extLst>
          </p:cNvPr>
          <p:cNvSpPr txBox="1">
            <a:spLocks/>
          </p:cNvSpPr>
          <p:nvPr/>
        </p:nvSpPr>
        <p:spPr>
          <a:xfrm>
            <a:off x="-12526" y="16291"/>
            <a:ext cx="12204526" cy="1483464"/>
          </a:xfrm>
          <a:prstGeom prst="rect">
            <a:avLst/>
          </a:prstGeom>
          <a:solidFill>
            <a:schemeClr val="bg1"/>
          </a:solidFill>
        </p:spPr>
        <p:txBody>
          <a:bodyPr lIns="576000"/>
          <a:lstStyle>
            <a:lvl1pPr algn="l" defTabSz="914400" rtl="0" eaLnBrk="1" latinLnBrk="0" hangingPunct="1">
              <a:lnSpc>
                <a:spcPct val="90000"/>
              </a:lnSpc>
              <a:spcBef>
                <a:spcPct val="0"/>
              </a:spcBef>
              <a:buNone/>
              <a:defRPr sz="4400" kern="1200">
                <a:solidFill>
                  <a:schemeClr val="tx1"/>
                </a:solidFill>
                <a:latin typeface="Candara" panose="020E0502030303020204" pitchFamily="34" charset="0"/>
                <a:ea typeface="+mj-ea"/>
                <a:cs typeface="+mj-cs"/>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endParaRPr kumimoji="0" lang="de-DE" sz="1100" b="0" i="0" u="none" strike="noStrike" kern="1200" cap="none" spc="0" normalizeH="0" baseline="0" noProof="0" dirty="0">
              <a:ln>
                <a:noFill/>
              </a:ln>
              <a:solidFill>
                <a:prstClr val="black"/>
              </a:solidFill>
              <a:effectLst/>
              <a:uLnTx/>
              <a:uFillTx/>
              <a:latin typeface="Noto Sans" panose="020B0502040504020204" pitchFamily="34"/>
              <a:ea typeface="Noto Sans" panose="020B0502040504020204" pitchFamily="34"/>
              <a:cs typeface="Noto Sans" panose="020B0502040504020204" pitchFamily="34"/>
            </a:endParaRPr>
          </a:p>
          <a:p>
            <a:pPr marL="0" marR="0" lvl="0" indent="0" algn="r" defTabSz="914400" rtl="0" eaLnBrk="1" fontAlgn="auto" latinLnBrk="0" hangingPunct="1">
              <a:lnSpc>
                <a:spcPct val="90000"/>
              </a:lnSpc>
              <a:spcBef>
                <a:spcPct val="0"/>
              </a:spcBef>
              <a:spcAft>
                <a:spcPts val="0"/>
              </a:spcAft>
              <a:buClrTx/>
              <a:buSzTx/>
              <a:buFontTx/>
              <a:buNone/>
              <a:tabLst/>
              <a:defRPr/>
            </a:pPr>
            <a:endParaRPr kumimoji="0" lang="de-DE" sz="1100" b="0" i="0" u="none" strike="noStrike" kern="1200" cap="none" spc="0" normalizeH="0" baseline="0" noProof="0" dirty="0">
              <a:ln>
                <a:noFill/>
              </a:ln>
              <a:solidFill>
                <a:prstClr val="black"/>
              </a:solidFill>
              <a:effectLst/>
              <a:uLnTx/>
              <a:uFillTx/>
              <a:latin typeface="Noto Sans" panose="020B0502040504020204" pitchFamily="34"/>
              <a:ea typeface="Noto Sans" panose="020B0502040504020204" pitchFamily="34"/>
              <a:cs typeface="Noto Sans" panose="020B0502040504020204" pitchFamily="34"/>
            </a:endParaRPr>
          </a:p>
          <a:p>
            <a:pPr marL="0" marR="0" lvl="0" indent="0" algn="r" defTabSz="914400" rtl="0" eaLnBrk="1" fontAlgn="auto" latinLnBrk="0" hangingPunct="1">
              <a:lnSpc>
                <a:spcPct val="90000"/>
              </a:lnSpc>
              <a:spcBef>
                <a:spcPct val="0"/>
              </a:spcBef>
              <a:spcAft>
                <a:spcPts val="0"/>
              </a:spcAft>
              <a:buClrTx/>
              <a:buSzTx/>
              <a:buFontTx/>
              <a:buNone/>
              <a:tabLst/>
              <a:defRPr/>
            </a:pPr>
            <a:endParaRPr kumimoji="0" lang="de-DE" sz="1100" b="0" i="0" u="none" strike="noStrike" kern="1200" cap="none" spc="0" normalizeH="0" baseline="0" noProof="0" dirty="0">
              <a:ln>
                <a:noFill/>
              </a:ln>
              <a:solidFill>
                <a:prstClr val="black"/>
              </a:solidFill>
              <a:effectLst/>
              <a:uLnTx/>
              <a:uFillTx/>
              <a:latin typeface="Noto Sans" panose="020B0502040504020204" pitchFamily="34"/>
              <a:ea typeface="Noto Sans" panose="020B0502040504020204" pitchFamily="34"/>
              <a:cs typeface="Noto Sans" panose="020B0502040504020204" pitchFamily="34"/>
            </a:endParaRPr>
          </a:p>
          <a:p>
            <a:pPr marL="0" marR="0" lvl="0" indent="0" algn="r" defTabSz="914400" rtl="0" eaLnBrk="1" fontAlgn="auto" latinLnBrk="0" hangingPunct="1">
              <a:lnSpc>
                <a:spcPct val="90000"/>
              </a:lnSpc>
              <a:spcBef>
                <a:spcPct val="0"/>
              </a:spcBef>
              <a:spcAft>
                <a:spcPts val="0"/>
              </a:spcAft>
              <a:buClrTx/>
              <a:buSzTx/>
              <a:buFontTx/>
              <a:buNone/>
              <a:tabLst/>
              <a:defRPr/>
            </a:pPr>
            <a:r>
              <a:rPr kumimoji="0" lang="de-DE" sz="1100" b="0" i="0" u="none" strike="noStrike" kern="1200" cap="none" spc="0" normalizeH="0" baseline="0" noProof="0" dirty="0">
                <a:ln>
                  <a:noFill/>
                </a:ln>
                <a:solidFill>
                  <a:prstClr val="black"/>
                </a:solidFill>
                <a:effectLst/>
                <a:uLnTx/>
                <a:uFillTx/>
                <a:latin typeface="Noto Sans" panose="020B0502040504020204" pitchFamily="34"/>
                <a:ea typeface="Noto Sans" panose="020B0502040504020204" pitchFamily="34"/>
                <a:cs typeface="Noto Sans" panose="020B0502040504020204" pitchFamily="34"/>
              </a:rPr>
              <a:t>Wir sind ein kleines Gymnasium mit </a:t>
            </a:r>
            <a:br>
              <a:rPr kumimoji="0" lang="de-DE" sz="1100" b="0" i="0" u="none" strike="noStrike" kern="1200" cap="none" spc="0" normalizeH="0" baseline="0" noProof="0" dirty="0">
                <a:ln>
                  <a:noFill/>
                </a:ln>
                <a:solidFill>
                  <a:prstClr val="black"/>
                </a:solidFill>
                <a:effectLst/>
                <a:uLnTx/>
                <a:uFillTx/>
                <a:latin typeface="Noto Sans" panose="020B0502040504020204" pitchFamily="34"/>
                <a:ea typeface="Noto Sans" panose="020B0502040504020204" pitchFamily="34"/>
                <a:cs typeface="Noto Sans" panose="020B0502040504020204" pitchFamily="34"/>
              </a:rPr>
            </a:br>
            <a:r>
              <a:rPr kumimoji="0" lang="de-DE" sz="1100" b="0" i="0" u="none" strike="noStrike" kern="1200" cap="none" spc="0" normalizeH="0" baseline="0" noProof="0" dirty="0">
                <a:ln>
                  <a:noFill/>
                </a:ln>
                <a:solidFill>
                  <a:prstClr val="black"/>
                </a:solidFill>
                <a:effectLst/>
                <a:uLnTx/>
                <a:uFillTx/>
                <a:latin typeface="Noto Sans" panose="020B0502040504020204" pitchFamily="34"/>
                <a:ea typeface="Noto Sans" panose="020B0502040504020204" pitchFamily="34"/>
                <a:cs typeface="Noto Sans" panose="020B0502040504020204" pitchFamily="34"/>
              </a:rPr>
              <a:t>großem Einzugsgebiet und </a:t>
            </a:r>
            <a:br>
              <a:rPr kumimoji="0" lang="de-DE" sz="1100" b="0" i="0" u="none" strike="noStrike" kern="1200" cap="none" spc="0" normalizeH="0" baseline="0" noProof="0" dirty="0">
                <a:ln>
                  <a:noFill/>
                </a:ln>
                <a:solidFill>
                  <a:prstClr val="black"/>
                </a:solidFill>
                <a:effectLst/>
                <a:uLnTx/>
                <a:uFillTx/>
                <a:latin typeface="Noto Sans" panose="020B0502040504020204" pitchFamily="34"/>
                <a:ea typeface="Noto Sans" panose="020B0502040504020204" pitchFamily="34"/>
                <a:cs typeface="Noto Sans" panose="020B0502040504020204" pitchFamily="34"/>
              </a:rPr>
            </a:br>
            <a:r>
              <a:rPr kumimoji="0" lang="de-DE" sz="1100" b="0" i="0" u="none" strike="noStrike" kern="1200" cap="none" spc="0" normalizeH="0" baseline="0" noProof="0" dirty="0">
                <a:ln>
                  <a:noFill/>
                </a:ln>
                <a:solidFill>
                  <a:prstClr val="black"/>
                </a:solidFill>
                <a:effectLst/>
                <a:uLnTx/>
                <a:uFillTx/>
                <a:latin typeface="Noto Sans" panose="020B0502040504020204" pitchFamily="34"/>
                <a:ea typeface="Noto Sans" panose="020B0502040504020204" pitchFamily="34"/>
                <a:cs typeface="Noto Sans" panose="020B0502040504020204" pitchFamily="34"/>
              </a:rPr>
              <a:t>breitem Angebot  </a:t>
            </a:r>
          </a:p>
        </p:txBody>
      </p:sp>
      <p:pic>
        <p:nvPicPr>
          <p:cNvPr id="6" name="Grafik 5">
            <a:extLst>
              <a:ext uri="{FF2B5EF4-FFF2-40B4-BE49-F238E27FC236}">
                <a16:creationId xmlns:a16="http://schemas.microsoft.com/office/drawing/2014/main" id="{888052B3-5F60-42EA-810E-0065435BC64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717544" y="1881258"/>
            <a:ext cx="1855170" cy="1855170"/>
          </a:xfrm>
          <a:prstGeom prst="rect">
            <a:avLst/>
          </a:prstGeom>
        </p:spPr>
      </p:pic>
      <p:sp>
        <p:nvSpPr>
          <p:cNvPr id="11" name="Pfeil: nach links 10">
            <a:extLst>
              <a:ext uri="{FF2B5EF4-FFF2-40B4-BE49-F238E27FC236}">
                <a16:creationId xmlns:a16="http://schemas.microsoft.com/office/drawing/2014/main" id="{4242B19F-BA89-4173-B2F8-E16F2BCF5172}"/>
              </a:ext>
            </a:extLst>
          </p:cNvPr>
          <p:cNvSpPr/>
          <p:nvPr/>
        </p:nvSpPr>
        <p:spPr>
          <a:xfrm rot="20828296">
            <a:off x="8418786" y="4199284"/>
            <a:ext cx="3421117" cy="2476626"/>
          </a:xfrm>
          <a:prstGeom prst="leftArrow">
            <a:avLst/>
          </a:prstGeom>
          <a:solidFill>
            <a:srgbClr val="307B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prstClr val="white"/>
                </a:solidFill>
                <a:effectLst/>
                <a:uLnTx/>
                <a:uFillTx/>
                <a:latin typeface="Noto Sans" panose="020B0502040504020204" pitchFamily="34"/>
                <a:ea typeface="Noto Sans" panose="020B0502040504020204" pitchFamily="34"/>
                <a:cs typeface="Noto Sans" panose="020B0502040504020204" pitchFamily="34"/>
              </a:rPr>
              <a:t>Kooperation mit dem Ev. Seminar Maulbronn ermöglicht ein breites Angebot in der Kursstufe</a:t>
            </a:r>
          </a:p>
        </p:txBody>
      </p:sp>
      <p:pic>
        <p:nvPicPr>
          <p:cNvPr id="13" name="Grafik 12">
            <a:extLst>
              <a:ext uri="{FF2B5EF4-FFF2-40B4-BE49-F238E27FC236}">
                <a16:creationId xmlns:a16="http://schemas.microsoft.com/office/drawing/2014/main" id="{0839B762-F3AB-4F27-A3B1-3B88475E9D4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5981" y="15734"/>
            <a:ext cx="2698087" cy="1237426"/>
          </a:xfrm>
          <a:prstGeom prst="rect">
            <a:avLst/>
          </a:prstGeom>
        </p:spPr>
      </p:pic>
      <p:pic>
        <p:nvPicPr>
          <p:cNvPr id="15" name="Grafik 14">
            <a:extLst>
              <a:ext uri="{FF2B5EF4-FFF2-40B4-BE49-F238E27FC236}">
                <a16:creationId xmlns:a16="http://schemas.microsoft.com/office/drawing/2014/main" id="{2F1587B7-9894-427F-9970-E9F3CE2CA3A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526" y="938707"/>
            <a:ext cx="12204526" cy="695956"/>
          </a:xfrm>
          <a:prstGeom prst="rect">
            <a:avLst/>
          </a:prstGeom>
        </p:spPr>
      </p:pic>
      <p:sp>
        <p:nvSpPr>
          <p:cNvPr id="2" name="Textfeld 1">
            <a:extLst>
              <a:ext uri="{FF2B5EF4-FFF2-40B4-BE49-F238E27FC236}">
                <a16:creationId xmlns:a16="http://schemas.microsoft.com/office/drawing/2014/main" id="{9B8E82AE-73A3-4769-9ABA-458E8932A5B6}"/>
              </a:ext>
            </a:extLst>
          </p:cNvPr>
          <p:cNvSpPr txBox="1"/>
          <p:nvPr/>
        </p:nvSpPr>
        <p:spPr>
          <a:xfrm>
            <a:off x="3572256" y="4608576"/>
            <a:ext cx="1292352" cy="584775"/>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3200" b="0" i="0" u="none" strike="noStrike" kern="1200" cap="none" spc="0" normalizeH="0" baseline="0" noProof="0" dirty="0">
                <a:ln>
                  <a:noFill/>
                </a:ln>
                <a:solidFill>
                  <a:prstClr val="black"/>
                </a:solidFill>
                <a:effectLst/>
                <a:uLnTx/>
                <a:uFillTx/>
                <a:latin typeface="Arial Rounded MT Bold" panose="020F0704030504030204" pitchFamily="34" charset="0"/>
                <a:ea typeface="+mn-ea"/>
                <a:cs typeface="+mn-cs"/>
              </a:rPr>
              <a:t>NIT</a:t>
            </a:r>
          </a:p>
        </p:txBody>
      </p:sp>
    </p:spTree>
    <p:extLst>
      <p:ext uri="{BB962C8B-B14F-4D97-AF65-F5344CB8AC3E}">
        <p14:creationId xmlns:p14="http://schemas.microsoft.com/office/powerpoint/2010/main" val="1640002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888052B3-5F60-42EA-810E-0065435BC64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062174" y="1733280"/>
            <a:ext cx="1944442" cy="1944442"/>
          </a:xfrm>
          <a:prstGeom prst="rect">
            <a:avLst/>
          </a:prstGeom>
        </p:spPr>
      </p:pic>
      <p:sp>
        <p:nvSpPr>
          <p:cNvPr id="7" name="Rechteck 6">
            <a:extLst>
              <a:ext uri="{FF2B5EF4-FFF2-40B4-BE49-F238E27FC236}">
                <a16:creationId xmlns:a16="http://schemas.microsoft.com/office/drawing/2014/main" id="{676B0078-49D9-4757-BD12-B71037784DEC}"/>
              </a:ext>
            </a:extLst>
          </p:cNvPr>
          <p:cNvSpPr/>
          <p:nvPr/>
        </p:nvSpPr>
        <p:spPr>
          <a:xfrm>
            <a:off x="9576568" y="3728359"/>
            <a:ext cx="2675021"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0" i="0" u="sng" strike="noStrike" kern="1200" cap="none" spc="0" normalizeH="0" baseline="0" noProof="0" dirty="0">
                <a:ln>
                  <a:noFill/>
                </a:ln>
                <a:solidFill>
                  <a:srgbClr val="0772A2"/>
                </a:solidFill>
                <a:effectLst/>
                <a:uLnTx/>
                <a:uFillTx/>
                <a:latin typeface="Noto Sans" panose="020B0502040504020204" pitchFamily="34"/>
                <a:ea typeface="Noto Sans" panose="020B0502040504020204" pitchFamily="34"/>
                <a:cs typeface="Noto Sans" panose="020B0502040504020204" pitchFamily="34"/>
              </a:rPr>
              <a:t>http://www.sgmaulbronn.de</a:t>
            </a:r>
            <a:endParaRPr kumimoji="0" lang="de-DE" sz="1400" b="0" i="0" u="none" strike="noStrike" kern="1200" cap="none" spc="0" normalizeH="0" baseline="0" noProof="0" dirty="0">
              <a:ln>
                <a:noFill/>
              </a:ln>
              <a:solidFill>
                <a:srgbClr val="0772A2"/>
              </a:solidFill>
              <a:effectLst/>
              <a:uLnTx/>
              <a:uFillTx/>
              <a:latin typeface="Noto Sans" panose="020B0502040504020204" pitchFamily="34"/>
              <a:ea typeface="Noto Sans" panose="020B0502040504020204" pitchFamily="34"/>
              <a:cs typeface="Noto Sans" panose="020B0502040504020204" pitchFamily="34"/>
            </a:endParaRPr>
          </a:p>
        </p:txBody>
      </p:sp>
      <p:sp>
        <p:nvSpPr>
          <p:cNvPr id="9" name="Rechteck 8">
            <a:extLst>
              <a:ext uri="{FF2B5EF4-FFF2-40B4-BE49-F238E27FC236}">
                <a16:creationId xmlns:a16="http://schemas.microsoft.com/office/drawing/2014/main" id="{405F2331-0EF6-4D01-B337-678117E66114}"/>
              </a:ext>
            </a:extLst>
          </p:cNvPr>
          <p:cNvSpPr/>
          <p:nvPr/>
        </p:nvSpPr>
        <p:spPr>
          <a:xfrm>
            <a:off x="-398066" y="2175576"/>
            <a:ext cx="11432461" cy="4770537"/>
          </a:xfrm>
          <a:prstGeom prst="rect">
            <a:avLst/>
          </a:prstGeom>
        </p:spPr>
        <p:txBody>
          <a:bodyPr wrap="square">
            <a:spAutoFit/>
          </a:bodyPr>
          <a:lstStyle/>
          <a:p>
            <a:pPr marL="109728" marR="0" lvl="0" indent="0" algn="ctr" defTabSz="914400" rtl="0" eaLnBrk="1" fontAlgn="auto" latinLnBrk="0" hangingPunct="1">
              <a:lnSpc>
                <a:spcPct val="100000"/>
              </a:lnSpc>
              <a:spcBef>
                <a:spcPts val="600"/>
              </a:spcBef>
              <a:spcAft>
                <a:spcPts val="0"/>
              </a:spcAft>
              <a:buClrTx/>
              <a:buSzTx/>
              <a:buFontTx/>
              <a:buNone/>
              <a:tabLst/>
              <a:defRPr/>
            </a:pPr>
            <a:r>
              <a:rPr kumimoji="0" lang="de-DE" sz="3200" b="0" i="0" u="none" strike="noStrike" kern="1200" cap="none" spc="0" normalizeH="0" baseline="0" noProof="0" dirty="0">
                <a:ln>
                  <a:noFill/>
                </a:ln>
                <a:solidFill>
                  <a:prstClr val="black"/>
                </a:solidFill>
                <a:effectLst/>
                <a:uLnTx/>
                <a:uFillTx/>
                <a:latin typeface="Bahnschrift" panose="020B0502040204020203" pitchFamily="34" charset="0"/>
                <a:ea typeface="Noto Sans" panose="020B0502040504020204" pitchFamily="34"/>
                <a:cs typeface="Noto Sans" panose="020B0502040504020204" pitchFamily="34"/>
              </a:rPr>
              <a:t>Mehr erfahren Sie auf unserer </a:t>
            </a:r>
            <a:r>
              <a:rPr kumimoji="0" lang="de-DE" sz="3200" b="1" i="0" u="none" strike="noStrike" kern="1200" cap="none" spc="0" normalizeH="0" baseline="0" noProof="0" dirty="0">
                <a:ln>
                  <a:noFill/>
                </a:ln>
                <a:solidFill>
                  <a:prstClr val="black"/>
                </a:solidFill>
                <a:effectLst/>
                <a:uLnTx/>
                <a:uFillTx/>
                <a:latin typeface="Bahnschrift" panose="020B0502040204020203" pitchFamily="34" charset="0"/>
                <a:ea typeface="Noto Sans" panose="020B0502040504020204" pitchFamily="34"/>
                <a:cs typeface="Noto Sans" panose="020B0502040504020204" pitchFamily="34"/>
              </a:rPr>
              <a:t>Homepage</a:t>
            </a:r>
            <a:r>
              <a:rPr kumimoji="0" lang="de-DE" sz="3200" b="0" i="0" u="none" strike="noStrike" kern="1200" cap="none" spc="0" normalizeH="0" baseline="0" noProof="0" dirty="0">
                <a:ln>
                  <a:noFill/>
                </a:ln>
                <a:solidFill>
                  <a:prstClr val="black"/>
                </a:solidFill>
                <a:effectLst/>
                <a:uLnTx/>
                <a:uFillTx/>
                <a:latin typeface="Bahnschrift" panose="020B0502040204020203" pitchFamily="34" charset="0"/>
                <a:ea typeface="Noto Sans" panose="020B0502040504020204" pitchFamily="34"/>
                <a:cs typeface="Noto Sans" panose="020B0502040504020204" pitchFamily="34"/>
              </a:rPr>
              <a:t> </a:t>
            </a:r>
          </a:p>
          <a:p>
            <a:pPr marL="109728" marR="0" lvl="0" indent="0" algn="ctr" defTabSz="914400" rtl="0" eaLnBrk="1" fontAlgn="auto" latinLnBrk="0" hangingPunct="1">
              <a:lnSpc>
                <a:spcPct val="100000"/>
              </a:lnSpc>
              <a:spcBef>
                <a:spcPts val="600"/>
              </a:spcBef>
              <a:spcAft>
                <a:spcPts val="0"/>
              </a:spcAft>
              <a:buClrTx/>
              <a:buSzTx/>
              <a:buFontTx/>
              <a:buNone/>
              <a:tabLst/>
              <a:defRPr/>
            </a:pPr>
            <a:r>
              <a:rPr kumimoji="0" lang="de-DE" sz="3200" b="0" i="0" u="none" strike="noStrike" kern="1200" cap="none" spc="0" normalizeH="0" baseline="0" noProof="0" dirty="0">
                <a:ln>
                  <a:noFill/>
                </a:ln>
                <a:solidFill>
                  <a:prstClr val="black"/>
                </a:solidFill>
                <a:effectLst/>
                <a:uLnTx/>
                <a:uFillTx/>
                <a:latin typeface="Bahnschrift" panose="020B0502040204020203" pitchFamily="34" charset="0"/>
                <a:ea typeface="Noto Sans" panose="020B0502040504020204" pitchFamily="34"/>
                <a:cs typeface="Noto Sans" panose="020B0502040504020204" pitchFamily="34"/>
              </a:rPr>
              <a:t>und an unserem </a:t>
            </a:r>
          </a:p>
          <a:p>
            <a:pPr marL="109728" marR="0" lvl="0" indent="0" algn="ctr" defTabSz="914400" rtl="0" eaLnBrk="1" fontAlgn="auto" latinLnBrk="0" hangingPunct="1">
              <a:lnSpc>
                <a:spcPct val="100000"/>
              </a:lnSpc>
              <a:spcBef>
                <a:spcPts val="600"/>
              </a:spcBef>
              <a:spcAft>
                <a:spcPts val="0"/>
              </a:spcAft>
              <a:buClrTx/>
              <a:buSzTx/>
              <a:buFontTx/>
              <a:buNone/>
              <a:tabLst/>
              <a:defRPr/>
            </a:pPr>
            <a:r>
              <a:rPr kumimoji="0" lang="de-DE" sz="3200" b="1" i="0" u="none" strike="noStrike" kern="1200" cap="none" spc="0" normalizeH="0" baseline="0" noProof="0" dirty="0">
                <a:ln>
                  <a:noFill/>
                </a:ln>
                <a:solidFill>
                  <a:prstClr val="black"/>
                </a:solidFill>
                <a:effectLst/>
                <a:uLnTx/>
                <a:uFillTx/>
                <a:latin typeface="Bahnschrift" panose="020B0502040204020203" pitchFamily="34" charset="0"/>
                <a:ea typeface="Noto Sans" panose="020B0502040504020204" pitchFamily="34"/>
                <a:cs typeface="Noto Sans" panose="020B0502040504020204" pitchFamily="34"/>
              </a:rPr>
              <a:t>Tag der offenen Tür</a:t>
            </a:r>
            <a:r>
              <a:rPr kumimoji="0" lang="de-DE" sz="3200" b="0" i="0" u="none" strike="noStrike" kern="1200" cap="none" spc="0" normalizeH="0" baseline="0" noProof="0" dirty="0">
                <a:ln>
                  <a:noFill/>
                </a:ln>
                <a:solidFill>
                  <a:prstClr val="black"/>
                </a:solidFill>
                <a:effectLst/>
                <a:uLnTx/>
                <a:uFillTx/>
                <a:latin typeface="Bahnschrift" panose="020B0502040204020203" pitchFamily="34" charset="0"/>
                <a:ea typeface="Noto Sans" panose="020B0502040504020204" pitchFamily="34"/>
                <a:cs typeface="Noto Sans" panose="020B0502040504020204" pitchFamily="34"/>
              </a:rPr>
              <a:t> für zukünftige 5. Klassen,  </a:t>
            </a:r>
          </a:p>
          <a:p>
            <a:pPr marL="109728" marR="0" lvl="0" indent="0" algn="ctr" defTabSz="914400" rtl="0" eaLnBrk="1" fontAlgn="auto" latinLnBrk="0" hangingPunct="1">
              <a:lnSpc>
                <a:spcPct val="100000"/>
              </a:lnSpc>
              <a:spcBef>
                <a:spcPts val="600"/>
              </a:spcBef>
              <a:spcAft>
                <a:spcPts val="0"/>
              </a:spcAft>
              <a:buClrTx/>
              <a:buSzTx/>
              <a:buFontTx/>
              <a:buNone/>
              <a:tabLst/>
              <a:defRPr/>
            </a:pPr>
            <a:r>
              <a:rPr kumimoji="0" lang="de-DE" sz="3200" b="1" i="0" u="none" strike="noStrike" kern="1200" cap="none" spc="0" normalizeH="0" baseline="0" noProof="0" dirty="0">
                <a:ln>
                  <a:noFill/>
                </a:ln>
                <a:solidFill>
                  <a:prstClr val="black"/>
                </a:solidFill>
                <a:effectLst/>
                <a:uLnTx/>
                <a:uFillTx/>
                <a:latin typeface="Bahnschrift" panose="020B0502040204020203" pitchFamily="34" charset="0"/>
                <a:ea typeface="Noto Sans" panose="020B0502040504020204" pitchFamily="34"/>
                <a:cs typeface="Noto Sans" panose="020B0502040504020204" pitchFamily="34"/>
              </a:rPr>
              <a:t>Freitag</a:t>
            </a:r>
            <a:r>
              <a:rPr kumimoji="0" lang="de-DE" sz="3200" b="0" i="0" u="none" strike="noStrike" kern="1200" cap="none" spc="0" normalizeH="0" baseline="0" noProof="0" dirty="0">
                <a:ln>
                  <a:noFill/>
                </a:ln>
                <a:solidFill>
                  <a:prstClr val="black"/>
                </a:solidFill>
                <a:effectLst/>
                <a:uLnTx/>
                <a:uFillTx/>
                <a:latin typeface="Bahnschrift" panose="020B0502040204020203" pitchFamily="34" charset="0"/>
                <a:ea typeface="Noto Sans" panose="020B0502040504020204" pitchFamily="34"/>
                <a:cs typeface="Noto Sans" panose="020B0502040504020204" pitchFamily="34"/>
              </a:rPr>
              <a:t>, den </a:t>
            </a:r>
            <a:r>
              <a:rPr kumimoji="0" lang="de-DE" sz="3200" b="1" i="0" u="none" strike="noStrike" kern="1200" cap="none" spc="0" normalizeH="0" baseline="0" noProof="0" dirty="0">
                <a:ln>
                  <a:noFill/>
                </a:ln>
                <a:solidFill>
                  <a:prstClr val="black"/>
                </a:solidFill>
                <a:effectLst/>
                <a:uLnTx/>
                <a:uFillTx/>
                <a:latin typeface="Bahnschrift" panose="020B0502040204020203" pitchFamily="34" charset="0"/>
                <a:ea typeface="Noto Sans" panose="020B0502040504020204" pitchFamily="34"/>
                <a:cs typeface="Noto Sans" panose="020B0502040504020204" pitchFamily="34"/>
              </a:rPr>
              <a:t>27. Februar 2026 </a:t>
            </a:r>
            <a:r>
              <a:rPr kumimoji="0" lang="de-DE" sz="3200" b="0" i="0" u="none" strike="noStrike" kern="1200" cap="none" spc="0" normalizeH="0" baseline="0" noProof="0" dirty="0">
                <a:ln>
                  <a:noFill/>
                </a:ln>
                <a:solidFill>
                  <a:prstClr val="black"/>
                </a:solidFill>
                <a:effectLst/>
                <a:uLnTx/>
                <a:uFillTx/>
                <a:latin typeface="Bahnschrift" panose="020B0502040204020203" pitchFamily="34" charset="0"/>
                <a:ea typeface="Noto Sans" panose="020B0502040504020204" pitchFamily="34"/>
                <a:cs typeface="Noto Sans" panose="020B0502040504020204" pitchFamily="34"/>
              </a:rPr>
              <a:t>ab</a:t>
            </a:r>
            <a:r>
              <a:rPr kumimoji="0" lang="de-DE" sz="3200" b="1" i="0" u="none" strike="noStrike" kern="1200" cap="none" spc="0" normalizeH="0" baseline="0" noProof="0" dirty="0">
                <a:ln>
                  <a:noFill/>
                </a:ln>
                <a:solidFill>
                  <a:prstClr val="black"/>
                </a:solidFill>
                <a:effectLst/>
                <a:uLnTx/>
                <a:uFillTx/>
                <a:latin typeface="Bahnschrift" panose="020B0502040204020203" pitchFamily="34" charset="0"/>
                <a:ea typeface="Noto Sans" panose="020B0502040504020204" pitchFamily="34"/>
                <a:cs typeface="Noto Sans" panose="020B0502040504020204" pitchFamily="34"/>
              </a:rPr>
              <a:t> 14:00 Uhr</a:t>
            </a:r>
            <a:r>
              <a:rPr kumimoji="0" lang="de-DE" sz="3200" b="0" i="0" u="none" strike="noStrike" kern="1200" cap="none" spc="0" normalizeH="0" baseline="0" noProof="0" dirty="0">
                <a:ln>
                  <a:noFill/>
                </a:ln>
                <a:solidFill>
                  <a:prstClr val="black"/>
                </a:solidFill>
                <a:effectLst/>
                <a:uLnTx/>
                <a:uFillTx/>
                <a:latin typeface="Bahnschrift" panose="020B0502040204020203" pitchFamily="34" charset="0"/>
                <a:ea typeface="Noto Sans" panose="020B0502040504020204" pitchFamily="34"/>
                <a:cs typeface="Noto Sans" panose="020B0502040504020204" pitchFamily="34"/>
              </a:rPr>
              <a:t>. </a:t>
            </a:r>
          </a:p>
          <a:p>
            <a:pPr marL="109728" marR="0" lvl="0" indent="0" algn="ctr" defTabSz="914400" rtl="0" eaLnBrk="1" fontAlgn="auto" latinLnBrk="0" hangingPunct="1">
              <a:lnSpc>
                <a:spcPct val="100000"/>
              </a:lnSpc>
              <a:spcBef>
                <a:spcPts val="600"/>
              </a:spcBef>
              <a:spcAft>
                <a:spcPts val="0"/>
              </a:spcAft>
              <a:buClrTx/>
              <a:buSzTx/>
              <a:buFontTx/>
              <a:buNone/>
              <a:tabLst/>
              <a:defRPr/>
            </a:pPr>
            <a:endParaRPr kumimoji="0" lang="de-DE" sz="2400" b="0" i="0" u="none" strike="noStrike" kern="1200" cap="none" spc="0" normalizeH="0" baseline="0" noProof="0" dirty="0">
              <a:ln>
                <a:noFill/>
              </a:ln>
              <a:solidFill>
                <a:prstClr val="black"/>
              </a:solidFill>
              <a:effectLst/>
              <a:uLnTx/>
              <a:uFillTx/>
              <a:latin typeface="Bahnschrift" panose="020B0502040204020203" pitchFamily="34" charset="0"/>
              <a:ea typeface="Noto Sans" panose="020B0502040504020204" pitchFamily="34"/>
              <a:cs typeface="Noto Sans" panose="020B0502040504020204" pitchFamily="34"/>
            </a:endParaRPr>
          </a:p>
          <a:p>
            <a:pPr marL="109728" marR="0" lvl="0" indent="0" algn="ctr" defTabSz="914400" rtl="0" eaLnBrk="1" fontAlgn="auto" latinLnBrk="0" hangingPunct="1">
              <a:lnSpc>
                <a:spcPct val="100000"/>
              </a:lnSpc>
              <a:spcBef>
                <a:spcPts val="600"/>
              </a:spcBef>
              <a:spcAft>
                <a:spcPts val="0"/>
              </a:spcAft>
              <a:buClrTx/>
              <a:buSzTx/>
              <a:buFontTx/>
              <a:buNone/>
              <a:tabLst/>
              <a:defRPr/>
            </a:pPr>
            <a:r>
              <a:rPr kumimoji="0" lang="de-DE" sz="2400" b="0" i="0" u="none" strike="noStrike" kern="1200" cap="none" spc="0" normalizeH="0" baseline="0" noProof="0" dirty="0">
                <a:ln>
                  <a:noFill/>
                </a:ln>
                <a:solidFill>
                  <a:prstClr val="black"/>
                </a:solidFill>
                <a:effectLst/>
                <a:uLnTx/>
                <a:uFillTx/>
                <a:latin typeface="Bahnschrift" panose="020B0502040204020203" pitchFamily="34" charset="0"/>
                <a:ea typeface="Noto Sans" panose="020B0502040504020204" pitchFamily="34"/>
                <a:cs typeface="Noto Sans" panose="020B0502040504020204" pitchFamily="34"/>
              </a:rPr>
              <a:t>Anmeldung an allen weiterführenden Schulen findet in </a:t>
            </a:r>
          </a:p>
          <a:p>
            <a:pPr marL="109728" marR="0" lvl="0" indent="0" algn="ctr" defTabSz="914400" rtl="0" eaLnBrk="1" fontAlgn="auto" latinLnBrk="0" hangingPunct="1">
              <a:lnSpc>
                <a:spcPct val="100000"/>
              </a:lnSpc>
              <a:spcBef>
                <a:spcPts val="600"/>
              </a:spcBef>
              <a:spcAft>
                <a:spcPts val="0"/>
              </a:spcAft>
              <a:buClrTx/>
              <a:buSzTx/>
              <a:buFontTx/>
              <a:buNone/>
              <a:tabLst/>
              <a:defRPr/>
            </a:pPr>
            <a:r>
              <a:rPr kumimoji="0" lang="de-DE" sz="2400" b="0" i="0" u="none" strike="noStrike" kern="1200" cap="none" spc="0" normalizeH="0" baseline="0" noProof="0" dirty="0">
                <a:ln>
                  <a:noFill/>
                </a:ln>
                <a:solidFill>
                  <a:prstClr val="black"/>
                </a:solidFill>
                <a:effectLst/>
                <a:uLnTx/>
                <a:uFillTx/>
                <a:latin typeface="Bahnschrift" panose="020B0502040204020203" pitchFamily="34" charset="0"/>
                <a:ea typeface="Noto Sans" panose="020B0502040504020204" pitchFamily="34"/>
                <a:cs typeface="Noto Sans" panose="020B0502040504020204" pitchFamily="34"/>
              </a:rPr>
              <a:t>KW 11 (9. – 12. März 26</a:t>
            </a:r>
            <a:r>
              <a:rPr kumimoji="0" lang="de-DE" sz="2400" b="0" i="0" u="none" strike="noStrike" kern="1200" cap="none" spc="0" normalizeH="0" baseline="0" noProof="0">
                <a:ln>
                  <a:noFill/>
                </a:ln>
                <a:solidFill>
                  <a:prstClr val="black"/>
                </a:solidFill>
                <a:effectLst/>
                <a:uLnTx/>
                <a:uFillTx/>
                <a:latin typeface="Bahnschrift" panose="020B0502040204020203" pitchFamily="34" charset="0"/>
                <a:ea typeface="Noto Sans" panose="020B0502040504020204" pitchFamily="34"/>
                <a:cs typeface="Noto Sans" panose="020B0502040504020204" pitchFamily="34"/>
              </a:rPr>
              <a:t>) statt.</a:t>
            </a:r>
            <a:endParaRPr kumimoji="0" lang="de-DE" sz="3200" b="0" i="0" u="none" strike="noStrike" kern="1200" cap="none" spc="0" normalizeH="0" baseline="0" noProof="0" dirty="0">
              <a:ln>
                <a:noFill/>
              </a:ln>
              <a:solidFill>
                <a:prstClr val="black"/>
              </a:solidFill>
              <a:effectLst/>
              <a:uLnTx/>
              <a:uFillTx/>
              <a:latin typeface="Bahnschrift" panose="020B0502040204020203" pitchFamily="34" charset="0"/>
              <a:ea typeface="Noto Sans" panose="020B0502040504020204" pitchFamily="34"/>
              <a:cs typeface="Noto Sans" panose="020B0502040504020204" pitchFamily="34"/>
            </a:endParaRPr>
          </a:p>
          <a:p>
            <a:pPr marL="109728" marR="0" lvl="0" indent="0" algn="ctr" defTabSz="914400" rtl="0" eaLnBrk="1" fontAlgn="auto" latinLnBrk="0" hangingPunct="1">
              <a:lnSpc>
                <a:spcPct val="100000"/>
              </a:lnSpc>
              <a:spcBef>
                <a:spcPts val="600"/>
              </a:spcBef>
              <a:spcAft>
                <a:spcPts val="0"/>
              </a:spcAft>
              <a:buClrTx/>
              <a:buSzTx/>
              <a:buFontTx/>
              <a:buNone/>
              <a:tabLst/>
              <a:defRPr/>
            </a:pPr>
            <a:r>
              <a:rPr kumimoji="0" lang="de-DE" sz="3200" b="0" i="0" u="none" strike="noStrike" kern="1200" cap="none" spc="0" normalizeH="0" baseline="0" noProof="0" dirty="0">
                <a:ln>
                  <a:noFill/>
                </a:ln>
                <a:solidFill>
                  <a:prstClr val="black"/>
                </a:solidFill>
                <a:effectLst/>
                <a:uLnTx/>
                <a:uFillTx/>
                <a:latin typeface="Bahnschrift" panose="020B0502040204020203" pitchFamily="34" charset="0"/>
                <a:ea typeface="Noto Sans" panose="020B0502040504020204" pitchFamily="34"/>
                <a:cs typeface="Noto Sans" panose="020B0502040504020204" pitchFamily="34"/>
              </a:rPr>
              <a:t>Haben Sie noch Fragen?</a:t>
            </a:r>
          </a:p>
          <a:p>
            <a:pPr marL="109728" marR="0" lvl="0" indent="0" algn="ctr" defTabSz="914400" rtl="0" eaLnBrk="1" fontAlgn="auto" latinLnBrk="0" hangingPunct="1">
              <a:lnSpc>
                <a:spcPct val="100000"/>
              </a:lnSpc>
              <a:spcBef>
                <a:spcPts val="600"/>
              </a:spcBef>
              <a:spcAft>
                <a:spcPts val="0"/>
              </a:spcAft>
              <a:buClrTx/>
              <a:buSzTx/>
              <a:buFontTx/>
              <a:buNone/>
              <a:tabLst/>
              <a:defRPr/>
            </a:pPr>
            <a:endParaRPr kumimoji="0" lang="de-DE" sz="3200" b="0" i="0" u="none" strike="noStrike" kern="1200" cap="none" spc="0" normalizeH="0" baseline="0" noProof="0" dirty="0">
              <a:ln>
                <a:noFill/>
              </a:ln>
              <a:solidFill>
                <a:prstClr val="black"/>
              </a:solidFill>
              <a:effectLst/>
              <a:uLnTx/>
              <a:uFillTx/>
              <a:latin typeface="Bahnschrift" panose="020B0502040204020203" pitchFamily="34" charset="0"/>
              <a:ea typeface="Noto Sans" panose="020B0502040504020204" pitchFamily="34"/>
              <a:cs typeface="Noto Sans" panose="020B0502040504020204" pitchFamily="34"/>
            </a:endParaRPr>
          </a:p>
        </p:txBody>
      </p:sp>
      <p:sp>
        <p:nvSpPr>
          <p:cNvPr id="10" name="Titel 2">
            <a:extLst>
              <a:ext uri="{FF2B5EF4-FFF2-40B4-BE49-F238E27FC236}">
                <a16:creationId xmlns:a16="http://schemas.microsoft.com/office/drawing/2014/main" id="{085F6C04-B7EB-41BD-9FF9-5E535D7F68A8}"/>
              </a:ext>
            </a:extLst>
          </p:cNvPr>
          <p:cNvSpPr txBox="1">
            <a:spLocks/>
          </p:cNvSpPr>
          <p:nvPr/>
        </p:nvSpPr>
        <p:spPr>
          <a:xfrm>
            <a:off x="-12526" y="16291"/>
            <a:ext cx="12204526" cy="1483464"/>
          </a:xfrm>
          <a:prstGeom prst="rect">
            <a:avLst/>
          </a:prstGeom>
          <a:solidFill>
            <a:schemeClr val="bg1"/>
          </a:solidFill>
        </p:spPr>
        <p:txBody>
          <a:bodyPr lIns="576000"/>
          <a:lstStyle>
            <a:lvl1pPr algn="l" defTabSz="914400" rtl="0" eaLnBrk="1" latinLnBrk="0" hangingPunct="1">
              <a:lnSpc>
                <a:spcPct val="90000"/>
              </a:lnSpc>
              <a:spcBef>
                <a:spcPct val="0"/>
              </a:spcBef>
              <a:buNone/>
              <a:defRPr sz="4400" kern="1200">
                <a:solidFill>
                  <a:schemeClr val="tx1"/>
                </a:solidFill>
                <a:latin typeface="Candara" panose="020E0502030303020204" pitchFamily="34" charset="0"/>
                <a:ea typeface="+mj-ea"/>
                <a:cs typeface="+mj-cs"/>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endParaRPr kumimoji="0" lang="de-DE" sz="1100" b="0" i="0" u="none" strike="noStrike" kern="1200" cap="none" spc="0" normalizeH="0" baseline="0" noProof="0" dirty="0">
              <a:ln>
                <a:noFill/>
              </a:ln>
              <a:solidFill>
                <a:prstClr val="black"/>
              </a:solidFill>
              <a:effectLst/>
              <a:uLnTx/>
              <a:uFillTx/>
              <a:latin typeface="Noto Sans" panose="020B0502040504020204" pitchFamily="34"/>
              <a:ea typeface="Noto Sans" panose="020B0502040504020204" pitchFamily="34"/>
              <a:cs typeface="Noto Sans" panose="020B0502040504020204" pitchFamily="34"/>
            </a:endParaRPr>
          </a:p>
          <a:p>
            <a:pPr marL="0" marR="0" lvl="0" indent="0" algn="r" defTabSz="914400" rtl="0" eaLnBrk="1" fontAlgn="auto" latinLnBrk="0" hangingPunct="1">
              <a:lnSpc>
                <a:spcPct val="90000"/>
              </a:lnSpc>
              <a:spcBef>
                <a:spcPct val="0"/>
              </a:spcBef>
              <a:spcAft>
                <a:spcPts val="0"/>
              </a:spcAft>
              <a:buClrTx/>
              <a:buSzTx/>
              <a:buFontTx/>
              <a:buNone/>
              <a:tabLst/>
              <a:defRPr/>
            </a:pPr>
            <a:endParaRPr kumimoji="0" lang="de-DE" sz="1100" b="0" i="0" u="none" strike="noStrike" kern="1200" cap="none" spc="0" normalizeH="0" baseline="0" noProof="0" dirty="0">
              <a:ln>
                <a:noFill/>
              </a:ln>
              <a:solidFill>
                <a:prstClr val="black"/>
              </a:solidFill>
              <a:effectLst/>
              <a:uLnTx/>
              <a:uFillTx/>
              <a:latin typeface="Noto Sans" panose="020B0502040504020204" pitchFamily="34"/>
              <a:ea typeface="Noto Sans" panose="020B0502040504020204" pitchFamily="34"/>
              <a:cs typeface="Noto Sans" panose="020B0502040504020204" pitchFamily="34"/>
            </a:endParaRPr>
          </a:p>
          <a:p>
            <a:pPr marL="0" marR="0" lvl="0" indent="0" algn="r" defTabSz="914400" rtl="0" eaLnBrk="1" fontAlgn="auto" latinLnBrk="0" hangingPunct="1">
              <a:lnSpc>
                <a:spcPct val="90000"/>
              </a:lnSpc>
              <a:spcBef>
                <a:spcPct val="0"/>
              </a:spcBef>
              <a:spcAft>
                <a:spcPts val="0"/>
              </a:spcAft>
              <a:buClrTx/>
              <a:buSzTx/>
              <a:buFontTx/>
              <a:buNone/>
              <a:tabLst/>
              <a:defRPr/>
            </a:pPr>
            <a:endParaRPr kumimoji="0" lang="de-DE" sz="1100" b="0" i="0" u="none" strike="noStrike" kern="1200" cap="none" spc="0" normalizeH="0" baseline="0" noProof="0" dirty="0">
              <a:ln>
                <a:noFill/>
              </a:ln>
              <a:solidFill>
                <a:prstClr val="black"/>
              </a:solidFill>
              <a:effectLst/>
              <a:uLnTx/>
              <a:uFillTx/>
              <a:latin typeface="Noto Sans" panose="020B0502040504020204" pitchFamily="34"/>
              <a:ea typeface="Noto Sans" panose="020B0502040504020204" pitchFamily="34"/>
              <a:cs typeface="Noto Sans" panose="020B0502040504020204" pitchFamily="34"/>
            </a:endParaRPr>
          </a:p>
          <a:p>
            <a:pPr marL="0" marR="0" lvl="0" indent="0" algn="r" defTabSz="914400" rtl="0" eaLnBrk="1" fontAlgn="auto" latinLnBrk="0" hangingPunct="1">
              <a:lnSpc>
                <a:spcPct val="90000"/>
              </a:lnSpc>
              <a:spcBef>
                <a:spcPct val="0"/>
              </a:spcBef>
              <a:spcAft>
                <a:spcPts val="0"/>
              </a:spcAft>
              <a:buClrTx/>
              <a:buSzTx/>
              <a:buFontTx/>
              <a:buNone/>
              <a:tabLst/>
              <a:defRPr/>
            </a:pPr>
            <a:r>
              <a:rPr kumimoji="0" lang="de-DE" sz="1100" b="0" i="0" u="none" strike="noStrike" kern="1200" cap="none" spc="0" normalizeH="0" baseline="0" noProof="0" dirty="0">
                <a:ln>
                  <a:noFill/>
                </a:ln>
                <a:solidFill>
                  <a:prstClr val="black"/>
                </a:solidFill>
                <a:effectLst/>
                <a:uLnTx/>
                <a:uFillTx/>
                <a:latin typeface="Noto Sans" panose="020B0502040504020204" pitchFamily="34"/>
                <a:ea typeface="Noto Sans" panose="020B0502040504020204" pitchFamily="34"/>
                <a:cs typeface="Noto Sans" panose="020B0502040504020204" pitchFamily="34"/>
              </a:rPr>
              <a:t>Wir sind ein kleines Gymnasium mit </a:t>
            </a:r>
            <a:br>
              <a:rPr kumimoji="0" lang="de-DE" sz="1100" b="0" i="0" u="none" strike="noStrike" kern="1200" cap="none" spc="0" normalizeH="0" baseline="0" noProof="0" dirty="0">
                <a:ln>
                  <a:noFill/>
                </a:ln>
                <a:solidFill>
                  <a:prstClr val="black"/>
                </a:solidFill>
                <a:effectLst/>
                <a:uLnTx/>
                <a:uFillTx/>
                <a:latin typeface="Noto Sans" panose="020B0502040504020204" pitchFamily="34"/>
                <a:ea typeface="Noto Sans" panose="020B0502040504020204" pitchFamily="34"/>
                <a:cs typeface="Noto Sans" panose="020B0502040504020204" pitchFamily="34"/>
              </a:rPr>
            </a:br>
            <a:r>
              <a:rPr kumimoji="0" lang="de-DE" sz="1100" b="0" i="0" u="none" strike="noStrike" kern="1200" cap="none" spc="0" normalizeH="0" baseline="0" noProof="0" dirty="0">
                <a:ln>
                  <a:noFill/>
                </a:ln>
                <a:solidFill>
                  <a:prstClr val="black"/>
                </a:solidFill>
                <a:effectLst/>
                <a:uLnTx/>
                <a:uFillTx/>
                <a:latin typeface="Noto Sans" panose="020B0502040504020204" pitchFamily="34"/>
                <a:ea typeface="Noto Sans" panose="020B0502040504020204" pitchFamily="34"/>
                <a:cs typeface="Noto Sans" panose="020B0502040504020204" pitchFamily="34"/>
              </a:rPr>
              <a:t>großem Einzugsgebiet und </a:t>
            </a:r>
            <a:br>
              <a:rPr kumimoji="0" lang="de-DE" sz="1100" b="0" i="0" u="none" strike="noStrike" kern="1200" cap="none" spc="0" normalizeH="0" baseline="0" noProof="0" dirty="0">
                <a:ln>
                  <a:noFill/>
                </a:ln>
                <a:solidFill>
                  <a:prstClr val="black"/>
                </a:solidFill>
                <a:effectLst/>
                <a:uLnTx/>
                <a:uFillTx/>
                <a:latin typeface="Noto Sans" panose="020B0502040504020204" pitchFamily="34"/>
                <a:ea typeface="Noto Sans" panose="020B0502040504020204" pitchFamily="34"/>
                <a:cs typeface="Noto Sans" panose="020B0502040504020204" pitchFamily="34"/>
              </a:rPr>
            </a:br>
            <a:r>
              <a:rPr kumimoji="0" lang="de-DE" sz="1100" b="0" i="0" u="none" strike="noStrike" kern="1200" cap="none" spc="0" normalizeH="0" baseline="0" noProof="0" dirty="0">
                <a:ln>
                  <a:noFill/>
                </a:ln>
                <a:solidFill>
                  <a:prstClr val="black"/>
                </a:solidFill>
                <a:effectLst/>
                <a:uLnTx/>
                <a:uFillTx/>
                <a:latin typeface="Noto Sans" panose="020B0502040504020204" pitchFamily="34"/>
                <a:ea typeface="Noto Sans" panose="020B0502040504020204" pitchFamily="34"/>
                <a:cs typeface="Noto Sans" panose="020B0502040504020204" pitchFamily="34"/>
              </a:rPr>
              <a:t>breitem Angebot  </a:t>
            </a:r>
          </a:p>
        </p:txBody>
      </p:sp>
      <p:pic>
        <p:nvPicPr>
          <p:cNvPr id="12" name="Grafik 11">
            <a:extLst>
              <a:ext uri="{FF2B5EF4-FFF2-40B4-BE49-F238E27FC236}">
                <a16:creationId xmlns:a16="http://schemas.microsoft.com/office/drawing/2014/main" id="{B298349F-E6CD-45D8-89B2-3E4DF036F7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5981" y="15734"/>
            <a:ext cx="2698087" cy="1237426"/>
          </a:xfrm>
          <a:prstGeom prst="rect">
            <a:avLst/>
          </a:prstGeom>
        </p:spPr>
      </p:pic>
      <p:pic>
        <p:nvPicPr>
          <p:cNvPr id="4" name="Grafik 3">
            <a:extLst>
              <a:ext uri="{FF2B5EF4-FFF2-40B4-BE49-F238E27FC236}">
                <a16:creationId xmlns:a16="http://schemas.microsoft.com/office/drawing/2014/main" id="{CE96B59C-71F6-48D7-BBAB-E56A61789AD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526" y="938707"/>
            <a:ext cx="12204526" cy="695956"/>
          </a:xfrm>
          <a:prstGeom prst="rect">
            <a:avLst/>
          </a:prstGeom>
        </p:spPr>
      </p:pic>
    </p:spTree>
    <p:extLst>
      <p:ext uri="{BB962C8B-B14F-4D97-AF65-F5344CB8AC3E}">
        <p14:creationId xmlns:p14="http://schemas.microsoft.com/office/powerpoint/2010/main" val="2268074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96036" y="3572636"/>
            <a:ext cx="7339330" cy="788035"/>
          </a:xfrm>
          <a:prstGeom prst="rect">
            <a:avLst/>
          </a:prstGeom>
        </p:spPr>
        <p:txBody>
          <a:bodyPr vert="horz" wrap="square" lIns="0" tIns="12700" rIns="0" bIns="0" rtlCol="0">
            <a:spAutoFit/>
          </a:bodyPr>
          <a:lstStyle/>
          <a:p>
            <a:pPr marL="12700">
              <a:lnSpc>
                <a:spcPct val="100000"/>
              </a:lnSpc>
              <a:spcBef>
                <a:spcPts val="100"/>
              </a:spcBef>
            </a:pPr>
            <a:r>
              <a:rPr sz="5000" b="1" spc="165" dirty="0">
                <a:solidFill>
                  <a:srgbClr val="2A2522"/>
                </a:solidFill>
                <a:latin typeface="Times New Roman"/>
                <a:cs typeface="Times New Roman"/>
              </a:rPr>
              <a:t>Die</a:t>
            </a:r>
            <a:r>
              <a:rPr sz="5000" b="1" spc="-20" dirty="0">
                <a:solidFill>
                  <a:srgbClr val="2A2522"/>
                </a:solidFill>
                <a:latin typeface="Times New Roman"/>
                <a:cs typeface="Times New Roman"/>
              </a:rPr>
              <a:t> </a:t>
            </a:r>
            <a:r>
              <a:rPr sz="5000" b="1" spc="175" dirty="0">
                <a:solidFill>
                  <a:srgbClr val="2A2522"/>
                </a:solidFill>
                <a:latin typeface="Times New Roman"/>
                <a:cs typeface="Times New Roman"/>
              </a:rPr>
              <a:t>Gemeinschaftsschule</a:t>
            </a:r>
            <a:endParaRPr sz="5000">
              <a:latin typeface="Times New Roman"/>
              <a:cs typeface="Times New Roman"/>
            </a:endParaRPr>
          </a:p>
        </p:txBody>
      </p:sp>
      <p:pic>
        <p:nvPicPr>
          <p:cNvPr id="3" name="object 3" descr="Das Foto zeigt einen Schüler und eine Schülerin im Gespräch mit einer Lehrerin."/>
          <p:cNvPicPr/>
          <p:nvPr/>
        </p:nvPicPr>
        <p:blipFill>
          <a:blip r:embed="rId2" cstate="print"/>
          <a:stretch>
            <a:fillRect/>
          </a:stretch>
        </p:blipFill>
        <p:spPr>
          <a:xfrm>
            <a:off x="0" y="0"/>
            <a:ext cx="12192000" cy="342900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727440" y="6232669"/>
            <a:ext cx="1059729" cy="307733"/>
          </a:xfrm>
          <a:prstGeom prst="rect">
            <a:avLst/>
          </a:prstGeom>
        </p:spPr>
      </p:pic>
      <p:pic>
        <p:nvPicPr>
          <p:cNvPr id="3" name="object 3"/>
          <p:cNvPicPr/>
          <p:nvPr/>
        </p:nvPicPr>
        <p:blipFill>
          <a:blip r:embed="rId3" cstate="print"/>
          <a:stretch>
            <a:fillRect/>
          </a:stretch>
        </p:blipFill>
        <p:spPr>
          <a:xfrm>
            <a:off x="407337" y="6222056"/>
            <a:ext cx="232497" cy="309659"/>
          </a:xfrm>
          <a:prstGeom prst="rect">
            <a:avLst/>
          </a:prstGeom>
        </p:spPr>
      </p:pic>
      <p:sp>
        <p:nvSpPr>
          <p:cNvPr id="4" name="object 4"/>
          <p:cNvSpPr txBox="1"/>
          <p:nvPr/>
        </p:nvSpPr>
        <p:spPr>
          <a:xfrm>
            <a:off x="11660251" y="6296659"/>
            <a:ext cx="136525" cy="162560"/>
          </a:xfrm>
          <a:prstGeom prst="rect">
            <a:avLst/>
          </a:prstGeom>
        </p:spPr>
        <p:txBody>
          <a:bodyPr vert="horz" wrap="square" lIns="0" tIns="12700" rIns="0" bIns="0" rtlCol="0">
            <a:spAutoFit/>
          </a:bodyPr>
          <a:lstStyle/>
          <a:p>
            <a:pPr marL="12700">
              <a:lnSpc>
                <a:spcPct val="100000"/>
              </a:lnSpc>
              <a:spcBef>
                <a:spcPts val="100"/>
              </a:spcBef>
            </a:pPr>
            <a:r>
              <a:rPr sz="900" spc="-45" dirty="0">
                <a:solidFill>
                  <a:srgbClr val="2A2522"/>
                </a:solidFill>
                <a:latin typeface="Arial"/>
                <a:cs typeface="Arial"/>
              </a:rPr>
              <a:t>21</a:t>
            </a:r>
            <a:endParaRPr sz="900">
              <a:latin typeface="Arial"/>
              <a:cs typeface="Arial"/>
            </a:endParaRPr>
          </a:p>
        </p:txBody>
      </p:sp>
      <p:sp>
        <p:nvSpPr>
          <p:cNvPr id="5" name="object 5"/>
          <p:cNvSpPr txBox="1"/>
          <p:nvPr/>
        </p:nvSpPr>
        <p:spPr>
          <a:xfrm>
            <a:off x="7752333" y="6296659"/>
            <a:ext cx="3467735" cy="162560"/>
          </a:xfrm>
          <a:prstGeom prst="rect">
            <a:avLst/>
          </a:prstGeom>
        </p:spPr>
        <p:txBody>
          <a:bodyPr vert="horz" wrap="square" lIns="0" tIns="12700" rIns="0" bIns="0" rtlCol="0">
            <a:spAutoFit/>
          </a:bodyPr>
          <a:lstStyle/>
          <a:p>
            <a:pPr marL="12700">
              <a:lnSpc>
                <a:spcPct val="100000"/>
              </a:lnSpc>
              <a:spcBef>
                <a:spcPts val="100"/>
              </a:spcBef>
            </a:pPr>
            <a:r>
              <a:rPr sz="900" spc="10" dirty="0">
                <a:solidFill>
                  <a:srgbClr val="2A2522"/>
                </a:solidFill>
                <a:latin typeface="Arial"/>
                <a:cs typeface="Arial"/>
              </a:rPr>
              <a:t>Übergang von</a:t>
            </a:r>
            <a:r>
              <a:rPr sz="900" spc="25" dirty="0">
                <a:solidFill>
                  <a:srgbClr val="2A2522"/>
                </a:solidFill>
                <a:latin typeface="Arial"/>
                <a:cs typeface="Arial"/>
              </a:rPr>
              <a:t> </a:t>
            </a:r>
            <a:r>
              <a:rPr sz="900" spc="10" dirty="0">
                <a:solidFill>
                  <a:srgbClr val="2A2522"/>
                </a:solidFill>
                <a:latin typeface="Arial"/>
                <a:cs typeface="Arial"/>
              </a:rPr>
              <a:t>der Grundschule</a:t>
            </a:r>
            <a:r>
              <a:rPr sz="900" spc="35" dirty="0">
                <a:solidFill>
                  <a:srgbClr val="2A2522"/>
                </a:solidFill>
                <a:latin typeface="Arial"/>
                <a:cs typeface="Arial"/>
              </a:rPr>
              <a:t> </a:t>
            </a:r>
            <a:r>
              <a:rPr sz="900" spc="10" dirty="0">
                <a:solidFill>
                  <a:srgbClr val="2A2522"/>
                </a:solidFill>
                <a:latin typeface="Arial"/>
                <a:cs typeface="Arial"/>
              </a:rPr>
              <a:t>in die weiterführenden</a:t>
            </a:r>
            <a:r>
              <a:rPr sz="900" spc="15" dirty="0">
                <a:solidFill>
                  <a:srgbClr val="2A2522"/>
                </a:solidFill>
                <a:latin typeface="Arial"/>
                <a:cs typeface="Arial"/>
              </a:rPr>
              <a:t> </a:t>
            </a:r>
            <a:r>
              <a:rPr sz="900" spc="-10" dirty="0">
                <a:solidFill>
                  <a:srgbClr val="2A2522"/>
                </a:solidFill>
                <a:latin typeface="Arial"/>
                <a:cs typeface="Arial"/>
              </a:rPr>
              <a:t>Schularten</a:t>
            </a:r>
            <a:endParaRPr sz="900">
              <a:latin typeface="Arial"/>
              <a:cs typeface="Arial"/>
            </a:endParaRPr>
          </a:p>
        </p:txBody>
      </p:sp>
      <p:sp>
        <p:nvSpPr>
          <p:cNvPr id="6" name="object 6" descr="$PPTXTitle"/>
          <p:cNvSpPr txBox="1">
            <a:spLocks noGrp="1"/>
          </p:cNvSpPr>
          <p:nvPr>
            <p:ph type="title"/>
          </p:nvPr>
        </p:nvSpPr>
        <p:spPr>
          <a:xfrm>
            <a:off x="707542" y="570738"/>
            <a:ext cx="2761615" cy="299720"/>
          </a:xfrm>
          <a:prstGeom prst="rect">
            <a:avLst/>
          </a:prstGeom>
        </p:spPr>
        <p:txBody>
          <a:bodyPr vert="horz" wrap="square" lIns="0" tIns="12700" rIns="0" bIns="0" rtlCol="0">
            <a:spAutoFit/>
          </a:bodyPr>
          <a:lstStyle/>
          <a:p>
            <a:pPr marL="12700">
              <a:lnSpc>
                <a:spcPct val="100000"/>
              </a:lnSpc>
              <a:spcBef>
                <a:spcPts val="100"/>
              </a:spcBef>
            </a:pPr>
            <a:r>
              <a:rPr sz="1800" dirty="0"/>
              <a:t>Die</a:t>
            </a:r>
            <a:r>
              <a:rPr sz="1800" spc="-110" dirty="0"/>
              <a:t> </a:t>
            </a:r>
            <a:r>
              <a:rPr sz="1800" spc="-20" dirty="0"/>
              <a:t>Gemeinschaftsschule</a:t>
            </a:r>
            <a:endParaRPr sz="1800"/>
          </a:p>
        </p:txBody>
      </p:sp>
      <p:sp>
        <p:nvSpPr>
          <p:cNvPr id="7" name="object 7"/>
          <p:cNvSpPr/>
          <p:nvPr/>
        </p:nvSpPr>
        <p:spPr>
          <a:xfrm>
            <a:off x="695401" y="5157190"/>
            <a:ext cx="10908030" cy="828040"/>
          </a:xfrm>
          <a:custGeom>
            <a:avLst/>
            <a:gdLst/>
            <a:ahLst/>
            <a:cxnLst/>
            <a:rect l="l" t="t" r="r" b="b"/>
            <a:pathLst>
              <a:path w="10908030" h="828039">
                <a:moveTo>
                  <a:pt x="10908030" y="0"/>
                </a:moveTo>
                <a:lnTo>
                  <a:pt x="0" y="0"/>
                </a:lnTo>
                <a:lnTo>
                  <a:pt x="0" y="828001"/>
                </a:lnTo>
                <a:lnTo>
                  <a:pt x="10908030" y="828001"/>
                </a:lnTo>
                <a:lnTo>
                  <a:pt x="10908030" y="0"/>
                </a:lnTo>
                <a:close/>
              </a:path>
            </a:pathLst>
          </a:custGeom>
          <a:solidFill>
            <a:srgbClr val="FFFB00"/>
          </a:solidFill>
        </p:spPr>
        <p:txBody>
          <a:bodyPr wrap="square" lIns="0" tIns="0" rIns="0" bIns="0" rtlCol="0"/>
          <a:lstStyle/>
          <a:p>
            <a:endParaRPr/>
          </a:p>
        </p:txBody>
      </p:sp>
      <p:sp>
        <p:nvSpPr>
          <p:cNvPr id="8" name="object 8"/>
          <p:cNvSpPr/>
          <p:nvPr/>
        </p:nvSpPr>
        <p:spPr>
          <a:xfrm>
            <a:off x="695401" y="3861066"/>
            <a:ext cx="10908030" cy="612140"/>
          </a:xfrm>
          <a:custGeom>
            <a:avLst/>
            <a:gdLst/>
            <a:ahLst/>
            <a:cxnLst/>
            <a:rect l="l" t="t" r="r" b="b"/>
            <a:pathLst>
              <a:path w="10908030" h="612139">
                <a:moveTo>
                  <a:pt x="10908030" y="0"/>
                </a:moveTo>
                <a:lnTo>
                  <a:pt x="0" y="0"/>
                </a:lnTo>
                <a:lnTo>
                  <a:pt x="0" y="612000"/>
                </a:lnTo>
                <a:lnTo>
                  <a:pt x="10908030" y="612000"/>
                </a:lnTo>
                <a:lnTo>
                  <a:pt x="10908030" y="0"/>
                </a:lnTo>
                <a:close/>
              </a:path>
            </a:pathLst>
          </a:custGeom>
          <a:solidFill>
            <a:srgbClr val="FFFB00"/>
          </a:solidFill>
        </p:spPr>
        <p:txBody>
          <a:bodyPr wrap="square" lIns="0" tIns="0" rIns="0" bIns="0" rtlCol="0"/>
          <a:lstStyle/>
          <a:p>
            <a:endParaRPr/>
          </a:p>
        </p:txBody>
      </p:sp>
      <p:sp>
        <p:nvSpPr>
          <p:cNvPr id="9" name="object 9"/>
          <p:cNvSpPr/>
          <p:nvPr/>
        </p:nvSpPr>
        <p:spPr>
          <a:xfrm>
            <a:off x="695401" y="980694"/>
            <a:ext cx="10908030" cy="2016125"/>
          </a:xfrm>
          <a:custGeom>
            <a:avLst/>
            <a:gdLst/>
            <a:ahLst/>
            <a:cxnLst/>
            <a:rect l="l" t="t" r="r" b="b"/>
            <a:pathLst>
              <a:path w="10908030" h="2016125">
                <a:moveTo>
                  <a:pt x="10908030" y="0"/>
                </a:moveTo>
                <a:lnTo>
                  <a:pt x="0" y="0"/>
                </a:lnTo>
                <a:lnTo>
                  <a:pt x="0" y="2015998"/>
                </a:lnTo>
                <a:lnTo>
                  <a:pt x="10908030" y="2015998"/>
                </a:lnTo>
                <a:lnTo>
                  <a:pt x="10908030" y="0"/>
                </a:lnTo>
                <a:close/>
              </a:path>
            </a:pathLst>
          </a:custGeom>
          <a:solidFill>
            <a:srgbClr val="FFFB00"/>
          </a:solidFill>
        </p:spPr>
        <p:txBody>
          <a:bodyPr wrap="square" lIns="0" tIns="0" rIns="0" bIns="0" rtlCol="0"/>
          <a:lstStyle/>
          <a:p>
            <a:endParaRPr/>
          </a:p>
        </p:txBody>
      </p:sp>
      <p:sp>
        <p:nvSpPr>
          <p:cNvPr id="10" name="object 10"/>
          <p:cNvSpPr txBox="1"/>
          <p:nvPr/>
        </p:nvSpPr>
        <p:spPr>
          <a:xfrm>
            <a:off x="1487677" y="1079753"/>
            <a:ext cx="497205" cy="254000"/>
          </a:xfrm>
          <a:prstGeom prst="rect">
            <a:avLst/>
          </a:prstGeom>
        </p:spPr>
        <p:txBody>
          <a:bodyPr vert="horz" wrap="square" lIns="0" tIns="12700" rIns="0" bIns="0" rtlCol="0">
            <a:spAutoFit/>
          </a:bodyPr>
          <a:lstStyle/>
          <a:p>
            <a:pPr>
              <a:lnSpc>
                <a:spcPct val="100000"/>
              </a:lnSpc>
              <a:spcBef>
                <a:spcPts val="100"/>
              </a:spcBef>
            </a:pPr>
            <a:r>
              <a:rPr sz="1500" b="1" spc="-10" dirty="0">
                <a:solidFill>
                  <a:srgbClr val="2A2522"/>
                </a:solidFill>
                <a:latin typeface="Arial"/>
                <a:cs typeface="Arial"/>
              </a:rPr>
              <a:t>Profil</a:t>
            </a:r>
            <a:endParaRPr sz="1500">
              <a:latin typeface="Arial"/>
              <a:cs typeface="Arial"/>
            </a:endParaRPr>
          </a:p>
        </p:txBody>
      </p:sp>
      <p:sp>
        <p:nvSpPr>
          <p:cNvPr id="11" name="object 11"/>
          <p:cNvSpPr txBox="1"/>
          <p:nvPr/>
        </p:nvSpPr>
        <p:spPr>
          <a:xfrm>
            <a:off x="1474977" y="3137661"/>
            <a:ext cx="942340" cy="254000"/>
          </a:xfrm>
          <a:prstGeom prst="rect">
            <a:avLst/>
          </a:prstGeom>
        </p:spPr>
        <p:txBody>
          <a:bodyPr vert="horz" wrap="square" lIns="0" tIns="12700" rIns="0" bIns="0" rtlCol="0">
            <a:spAutoFit/>
          </a:bodyPr>
          <a:lstStyle/>
          <a:p>
            <a:pPr marL="12700">
              <a:lnSpc>
                <a:spcPct val="100000"/>
              </a:lnSpc>
              <a:spcBef>
                <a:spcPts val="100"/>
              </a:spcBef>
            </a:pPr>
            <a:r>
              <a:rPr sz="1500" b="1" spc="-10" dirty="0">
                <a:solidFill>
                  <a:srgbClr val="2A2522"/>
                </a:solidFill>
                <a:latin typeface="Arial"/>
                <a:cs typeface="Arial"/>
              </a:rPr>
              <a:t>Unterricht</a:t>
            </a:r>
            <a:endParaRPr sz="1500">
              <a:latin typeface="Arial"/>
              <a:cs typeface="Arial"/>
            </a:endParaRPr>
          </a:p>
        </p:txBody>
      </p:sp>
      <p:sp>
        <p:nvSpPr>
          <p:cNvPr id="12" name="object 12"/>
          <p:cNvSpPr txBox="1"/>
          <p:nvPr/>
        </p:nvSpPr>
        <p:spPr>
          <a:xfrm>
            <a:off x="1487677" y="3919169"/>
            <a:ext cx="1745614" cy="483870"/>
          </a:xfrm>
          <a:prstGeom prst="rect">
            <a:avLst/>
          </a:prstGeom>
        </p:spPr>
        <p:txBody>
          <a:bodyPr vert="horz" wrap="square" lIns="0" tIns="12700" rIns="0" bIns="0" rtlCol="0">
            <a:spAutoFit/>
          </a:bodyPr>
          <a:lstStyle/>
          <a:p>
            <a:pPr>
              <a:lnSpc>
                <a:spcPct val="100000"/>
              </a:lnSpc>
              <a:spcBef>
                <a:spcPts val="100"/>
              </a:spcBef>
            </a:pPr>
            <a:r>
              <a:rPr sz="1500" b="1" dirty="0">
                <a:solidFill>
                  <a:srgbClr val="2A2522"/>
                </a:solidFill>
                <a:latin typeface="Arial"/>
                <a:cs typeface="Arial"/>
              </a:rPr>
              <a:t>Wahlpflicht-</a:t>
            </a:r>
            <a:r>
              <a:rPr sz="1500" b="1" spc="125" dirty="0">
                <a:solidFill>
                  <a:srgbClr val="2A2522"/>
                </a:solidFill>
                <a:latin typeface="Arial"/>
                <a:cs typeface="Arial"/>
              </a:rPr>
              <a:t> </a:t>
            </a:r>
            <a:r>
              <a:rPr sz="1500" b="1" spc="-25" dirty="0">
                <a:solidFill>
                  <a:srgbClr val="2A2522"/>
                </a:solidFill>
                <a:latin typeface="Arial"/>
                <a:cs typeface="Arial"/>
              </a:rPr>
              <a:t>und</a:t>
            </a:r>
            <a:endParaRPr sz="1500">
              <a:latin typeface="Arial"/>
              <a:cs typeface="Arial"/>
            </a:endParaRPr>
          </a:p>
          <a:p>
            <a:pPr>
              <a:lnSpc>
                <a:spcPct val="100000"/>
              </a:lnSpc>
              <a:spcBef>
                <a:spcPts val="5"/>
              </a:spcBef>
            </a:pPr>
            <a:r>
              <a:rPr sz="1500" b="1" spc="-10" dirty="0">
                <a:solidFill>
                  <a:srgbClr val="2A2522"/>
                </a:solidFill>
                <a:latin typeface="Arial"/>
                <a:cs typeface="Arial"/>
              </a:rPr>
              <a:t>Profilfächer/Profile</a:t>
            </a:r>
            <a:endParaRPr sz="1500">
              <a:latin typeface="Arial"/>
              <a:cs typeface="Arial"/>
            </a:endParaRPr>
          </a:p>
        </p:txBody>
      </p:sp>
      <p:sp>
        <p:nvSpPr>
          <p:cNvPr id="13" name="object 13"/>
          <p:cNvSpPr txBox="1"/>
          <p:nvPr/>
        </p:nvSpPr>
        <p:spPr>
          <a:xfrm>
            <a:off x="1474977" y="4573651"/>
            <a:ext cx="967740" cy="254000"/>
          </a:xfrm>
          <a:prstGeom prst="rect">
            <a:avLst/>
          </a:prstGeom>
        </p:spPr>
        <p:txBody>
          <a:bodyPr vert="horz" wrap="square" lIns="0" tIns="12700" rIns="0" bIns="0" rtlCol="0">
            <a:spAutoFit/>
          </a:bodyPr>
          <a:lstStyle/>
          <a:p>
            <a:pPr marL="12700">
              <a:lnSpc>
                <a:spcPct val="100000"/>
              </a:lnSpc>
              <a:spcBef>
                <a:spcPts val="100"/>
              </a:spcBef>
            </a:pPr>
            <a:r>
              <a:rPr sz="1500" b="1" spc="-20" dirty="0">
                <a:solidFill>
                  <a:srgbClr val="2A2522"/>
                </a:solidFill>
                <a:latin typeface="Arial"/>
                <a:cs typeface="Arial"/>
              </a:rPr>
              <a:t>Abschluss</a:t>
            </a:r>
            <a:endParaRPr sz="1500">
              <a:latin typeface="Arial"/>
              <a:cs typeface="Arial"/>
            </a:endParaRPr>
          </a:p>
        </p:txBody>
      </p:sp>
      <p:sp>
        <p:nvSpPr>
          <p:cNvPr id="14" name="object 14"/>
          <p:cNvSpPr txBox="1"/>
          <p:nvPr/>
        </p:nvSpPr>
        <p:spPr>
          <a:xfrm>
            <a:off x="1474977" y="5225618"/>
            <a:ext cx="964565" cy="254635"/>
          </a:xfrm>
          <a:prstGeom prst="rect">
            <a:avLst/>
          </a:prstGeom>
        </p:spPr>
        <p:txBody>
          <a:bodyPr vert="horz" wrap="square" lIns="0" tIns="12700" rIns="0" bIns="0" rtlCol="0">
            <a:spAutoFit/>
          </a:bodyPr>
          <a:lstStyle/>
          <a:p>
            <a:pPr marL="12700">
              <a:lnSpc>
                <a:spcPct val="100000"/>
              </a:lnSpc>
              <a:spcBef>
                <a:spcPts val="100"/>
              </a:spcBef>
            </a:pPr>
            <a:r>
              <a:rPr sz="1500" b="1" spc="-25" dirty="0">
                <a:solidFill>
                  <a:srgbClr val="2A2522"/>
                </a:solidFill>
                <a:latin typeface="Arial"/>
                <a:cs typeface="Arial"/>
              </a:rPr>
              <a:t>Anschluss</a:t>
            </a:r>
            <a:endParaRPr sz="1500">
              <a:latin typeface="Arial"/>
              <a:cs typeface="Arial"/>
            </a:endParaRPr>
          </a:p>
        </p:txBody>
      </p:sp>
      <p:sp>
        <p:nvSpPr>
          <p:cNvPr id="15" name="object 15"/>
          <p:cNvSpPr txBox="1"/>
          <p:nvPr/>
        </p:nvSpPr>
        <p:spPr>
          <a:xfrm>
            <a:off x="3648202" y="1024254"/>
            <a:ext cx="80010" cy="711200"/>
          </a:xfrm>
          <a:prstGeom prst="rect">
            <a:avLst/>
          </a:prstGeom>
        </p:spPr>
        <p:txBody>
          <a:bodyPr vert="horz" wrap="square" lIns="0" tIns="12700" rIns="0" bIns="0" rtlCol="0">
            <a:spAutoFit/>
          </a:bodyPr>
          <a:lstStyle/>
          <a:p>
            <a:pPr>
              <a:lnSpc>
                <a:spcPct val="100000"/>
              </a:lnSpc>
              <a:spcBef>
                <a:spcPts val="100"/>
              </a:spcBef>
            </a:pPr>
            <a:r>
              <a:rPr sz="1500" spc="-50" dirty="0">
                <a:solidFill>
                  <a:srgbClr val="2A2522"/>
                </a:solidFill>
                <a:latin typeface="Arial"/>
                <a:cs typeface="Arial"/>
              </a:rPr>
              <a:t>•</a:t>
            </a:r>
            <a:endParaRPr sz="1500">
              <a:latin typeface="Arial"/>
              <a:cs typeface="Arial"/>
            </a:endParaRPr>
          </a:p>
          <a:p>
            <a:pPr>
              <a:lnSpc>
                <a:spcPct val="100000"/>
              </a:lnSpc>
            </a:pPr>
            <a:r>
              <a:rPr sz="1500" spc="-50" dirty="0">
                <a:solidFill>
                  <a:srgbClr val="2A2522"/>
                </a:solidFill>
                <a:latin typeface="Arial"/>
                <a:cs typeface="Arial"/>
              </a:rPr>
              <a:t>•</a:t>
            </a:r>
            <a:endParaRPr sz="1500">
              <a:latin typeface="Arial"/>
              <a:cs typeface="Arial"/>
            </a:endParaRPr>
          </a:p>
          <a:p>
            <a:pPr>
              <a:lnSpc>
                <a:spcPct val="100000"/>
              </a:lnSpc>
            </a:pPr>
            <a:r>
              <a:rPr sz="1500" spc="-50" dirty="0">
                <a:solidFill>
                  <a:srgbClr val="2A2522"/>
                </a:solidFill>
                <a:latin typeface="Arial"/>
                <a:cs typeface="Arial"/>
              </a:rPr>
              <a:t>•</a:t>
            </a:r>
            <a:endParaRPr sz="1500">
              <a:latin typeface="Arial"/>
              <a:cs typeface="Arial"/>
            </a:endParaRPr>
          </a:p>
        </p:txBody>
      </p:sp>
      <p:sp>
        <p:nvSpPr>
          <p:cNvPr id="16" name="object 16"/>
          <p:cNvSpPr txBox="1"/>
          <p:nvPr/>
        </p:nvSpPr>
        <p:spPr>
          <a:xfrm>
            <a:off x="3648202" y="1938654"/>
            <a:ext cx="80010" cy="711835"/>
          </a:xfrm>
          <a:prstGeom prst="rect">
            <a:avLst/>
          </a:prstGeom>
        </p:spPr>
        <p:txBody>
          <a:bodyPr vert="horz" wrap="square" lIns="0" tIns="12700" rIns="0" bIns="0" rtlCol="0">
            <a:spAutoFit/>
          </a:bodyPr>
          <a:lstStyle/>
          <a:p>
            <a:pPr>
              <a:lnSpc>
                <a:spcPct val="100000"/>
              </a:lnSpc>
              <a:spcBef>
                <a:spcPts val="100"/>
              </a:spcBef>
            </a:pPr>
            <a:r>
              <a:rPr sz="1500" spc="-50" dirty="0">
                <a:solidFill>
                  <a:srgbClr val="2A2522"/>
                </a:solidFill>
                <a:latin typeface="Arial"/>
                <a:cs typeface="Arial"/>
              </a:rPr>
              <a:t>•</a:t>
            </a:r>
            <a:endParaRPr sz="1500">
              <a:latin typeface="Arial"/>
              <a:cs typeface="Arial"/>
            </a:endParaRPr>
          </a:p>
          <a:p>
            <a:pPr>
              <a:lnSpc>
                <a:spcPct val="100000"/>
              </a:lnSpc>
            </a:pPr>
            <a:r>
              <a:rPr sz="1500" spc="-50" dirty="0">
                <a:solidFill>
                  <a:srgbClr val="2A2522"/>
                </a:solidFill>
                <a:latin typeface="Arial"/>
                <a:cs typeface="Arial"/>
              </a:rPr>
              <a:t>•</a:t>
            </a:r>
            <a:endParaRPr sz="1500">
              <a:latin typeface="Arial"/>
              <a:cs typeface="Arial"/>
            </a:endParaRPr>
          </a:p>
          <a:p>
            <a:pPr>
              <a:lnSpc>
                <a:spcPct val="100000"/>
              </a:lnSpc>
            </a:pPr>
            <a:r>
              <a:rPr sz="1500" spc="-50" dirty="0">
                <a:solidFill>
                  <a:srgbClr val="2A2522"/>
                </a:solidFill>
                <a:latin typeface="Arial"/>
                <a:cs typeface="Arial"/>
              </a:rPr>
              <a:t>•</a:t>
            </a:r>
            <a:endParaRPr sz="1500">
              <a:latin typeface="Arial"/>
              <a:cs typeface="Arial"/>
            </a:endParaRPr>
          </a:p>
        </p:txBody>
      </p:sp>
      <p:sp>
        <p:nvSpPr>
          <p:cNvPr id="17" name="object 17"/>
          <p:cNvSpPr txBox="1"/>
          <p:nvPr/>
        </p:nvSpPr>
        <p:spPr>
          <a:xfrm>
            <a:off x="3934714" y="1073022"/>
            <a:ext cx="7462520" cy="1854835"/>
          </a:xfrm>
          <a:prstGeom prst="rect">
            <a:avLst/>
          </a:prstGeom>
        </p:spPr>
        <p:txBody>
          <a:bodyPr vert="horz" wrap="square" lIns="0" tIns="12700" rIns="0" bIns="0" rtlCol="0">
            <a:spAutoFit/>
          </a:bodyPr>
          <a:lstStyle/>
          <a:p>
            <a:pPr marR="788035">
              <a:lnSpc>
                <a:spcPct val="100000"/>
              </a:lnSpc>
              <a:spcBef>
                <a:spcPts val="100"/>
              </a:spcBef>
            </a:pPr>
            <a:r>
              <a:rPr sz="1500" spc="10" dirty="0">
                <a:solidFill>
                  <a:srgbClr val="2A2522"/>
                </a:solidFill>
                <a:latin typeface="Arial"/>
                <a:cs typeface="Arial"/>
              </a:rPr>
              <a:t>Ganztagsschule</a:t>
            </a:r>
            <a:r>
              <a:rPr sz="1500" spc="50" dirty="0">
                <a:solidFill>
                  <a:srgbClr val="2A2522"/>
                </a:solidFill>
                <a:latin typeface="Arial"/>
                <a:cs typeface="Arial"/>
              </a:rPr>
              <a:t> mit</a:t>
            </a:r>
            <a:r>
              <a:rPr sz="1500" spc="90" dirty="0">
                <a:solidFill>
                  <a:srgbClr val="2A2522"/>
                </a:solidFill>
                <a:latin typeface="Arial"/>
                <a:cs typeface="Arial"/>
              </a:rPr>
              <a:t> </a:t>
            </a:r>
            <a:r>
              <a:rPr sz="1500" spc="10" dirty="0">
                <a:solidFill>
                  <a:srgbClr val="2A2522"/>
                </a:solidFill>
                <a:latin typeface="Arial"/>
                <a:cs typeface="Arial"/>
              </a:rPr>
              <a:t>pädagogischem</a:t>
            </a:r>
            <a:r>
              <a:rPr sz="1500" spc="75" dirty="0">
                <a:solidFill>
                  <a:srgbClr val="2A2522"/>
                </a:solidFill>
                <a:latin typeface="Arial"/>
                <a:cs typeface="Arial"/>
              </a:rPr>
              <a:t> </a:t>
            </a:r>
            <a:r>
              <a:rPr sz="1500" spc="10" dirty="0">
                <a:solidFill>
                  <a:srgbClr val="2A2522"/>
                </a:solidFill>
                <a:latin typeface="Arial"/>
                <a:cs typeface="Arial"/>
              </a:rPr>
              <a:t>Konzept</a:t>
            </a:r>
            <a:r>
              <a:rPr sz="1500" spc="60" dirty="0">
                <a:solidFill>
                  <a:srgbClr val="2A2522"/>
                </a:solidFill>
                <a:latin typeface="Arial"/>
                <a:cs typeface="Arial"/>
              </a:rPr>
              <a:t> </a:t>
            </a:r>
            <a:r>
              <a:rPr sz="1500" spc="10" dirty="0">
                <a:solidFill>
                  <a:srgbClr val="2A2522"/>
                </a:solidFill>
                <a:latin typeface="Arial"/>
                <a:cs typeface="Arial"/>
              </a:rPr>
              <a:t>und</a:t>
            </a:r>
            <a:r>
              <a:rPr sz="1500" spc="70" dirty="0">
                <a:solidFill>
                  <a:srgbClr val="2A2522"/>
                </a:solidFill>
                <a:latin typeface="Arial"/>
                <a:cs typeface="Arial"/>
              </a:rPr>
              <a:t> </a:t>
            </a:r>
            <a:r>
              <a:rPr sz="1500" spc="10" dirty="0">
                <a:solidFill>
                  <a:srgbClr val="2A2522"/>
                </a:solidFill>
                <a:latin typeface="Arial"/>
                <a:cs typeface="Arial"/>
              </a:rPr>
              <a:t>professioneller</a:t>
            </a:r>
            <a:r>
              <a:rPr sz="1500" spc="75" dirty="0">
                <a:solidFill>
                  <a:srgbClr val="2A2522"/>
                </a:solidFill>
                <a:latin typeface="Arial"/>
                <a:cs typeface="Arial"/>
              </a:rPr>
              <a:t> </a:t>
            </a:r>
            <a:r>
              <a:rPr sz="1500" spc="-10" dirty="0">
                <a:solidFill>
                  <a:srgbClr val="2A2522"/>
                </a:solidFill>
                <a:latin typeface="Arial"/>
                <a:cs typeface="Arial"/>
              </a:rPr>
              <a:t>Begleitung </a:t>
            </a:r>
            <a:r>
              <a:rPr sz="1500" spc="10" dirty="0">
                <a:solidFill>
                  <a:srgbClr val="2A2522"/>
                </a:solidFill>
                <a:latin typeface="Arial"/>
                <a:cs typeface="Arial"/>
              </a:rPr>
              <a:t>3 Niveaustufen,</a:t>
            </a:r>
            <a:r>
              <a:rPr sz="1500" spc="20" dirty="0">
                <a:solidFill>
                  <a:srgbClr val="2A2522"/>
                </a:solidFill>
                <a:latin typeface="Arial"/>
                <a:cs typeface="Arial"/>
              </a:rPr>
              <a:t> </a:t>
            </a:r>
            <a:r>
              <a:rPr sz="1500" spc="10" dirty="0">
                <a:solidFill>
                  <a:srgbClr val="2A2522"/>
                </a:solidFill>
                <a:latin typeface="Arial"/>
                <a:cs typeface="Arial"/>
              </a:rPr>
              <a:t>eine</a:t>
            </a:r>
            <a:r>
              <a:rPr sz="1500" dirty="0">
                <a:solidFill>
                  <a:srgbClr val="2A2522"/>
                </a:solidFill>
                <a:latin typeface="Arial"/>
                <a:cs typeface="Arial"/>
              </a:rPr>
              <a:t> </a:t>
            </a:r>
            <a:r>
              <a:rPr sz="1500" spc="10" dirty="0">
                <a:solidFill>
                  <a:srgbClr val="2A2522"/>
                </a:solidFill>
                <a:latin typeface="Arial"/>
                <a:cs typeface="Arial"/>
              </a:rPr>
              <a:t>Lerngruppe;</a:t>
            </a:r>
            <a:r>
              <a:rPr sz="1500" spc="-5" dirty="0">
                <a:solidFill>
                  <a:srgbClr val="2A2522"/>
                </a:solidFill>
                <a:latin typeface="Arial"/>
                <a:cs typeface="Arial"/>
              </a:rPr>
              <a:t> </a:t>
            </a:r>
            <a:r>
              <a:rPr sz="1500" spc="10" dirty="0">
                <a:solidFill>
                  <a:srgbClr val="2A2522"/>
                </a:solidFill>
                <a:latin typeface="Arial"/>
                <a:cs typeface="Arial"/>
              </a:rPr>
              <a:t>Abschlussentscheidung</a:t>
            </a:r>
            <a:r>
              <a:rPr sz="1500" spc="45" dirty="0">
                <a:solidFill>
                  <a:srgbClr val="2A2522"/>
                </a:solidFill>
                <a:latin typeface="Arial"/>
                <a:cs typeface="Arial"/>
              </a:rPr>
              <a:t> </a:t>
            </a:r>
            <a:r>
              <a:rPr sz="1500" spc="10" dirty="0">
                <a:solidFill>
                  <a:srgbClr val="2A2522"/>
                </a:solidFill>
                <a:latin typeface="Arial"/>
                <a:cs typeface="Arial"/>
              </a:rPr>
              <a:t>erst</a:t>
            </a:r>
            <a:r>
              <a:rPr sz="1500" spc="20" dirty="0">
                <a:solidFill>
                  <a:srgbClr val="2A2522"/>
                </a:solidFill>
                <a:latin typeface="Arial"/>
                <a:cs typeface="Arial"/>
              </a:rPr>
              <a:t> </a:t>
            </a:r>
            <a:r>
              <a:rPr sz="1500" spc="10" dirty="0">
                <a:solidFill>
                  <a:srgbClr val="2A2522"/>
                </a:solidFill>
                <a:latin typeface="Arial"/>
                <a:cs typeface="Arial"/>
              </a:rPr>
              <a:t>ab</a:t>
            </a:r>
            <a:r>
              <a:rPr sz="1500" spc="20" dirty="0">
                <a:solidFill>
                  <a:srgbClr val="2A2522"/>
                </a:solidFill>
                <a:latin typeface="Arial"/>
                <a:cs typeface="Arial"/>
              </a:rPr>
              <a:t> </a:t>
            </a:r>
            <a:r>
              <a:rPr sz="1500" spc="10" dirty="0">
                <a:solidFill>
                  <a:srgbClr val="2A2522"/>
                </a:solidFill>
                <a:latin typeface="Arial"/>
                <a:cs typeface="Arial"/>
              </a:rPr>
              <a:t>Klasse</a:t>
            </a:r>
            <a:r>
              <a:rPr sz="1500" spc="25" dirty="0">
                <a:solidFill>
                  <a:srgbClr val="2A2522"/>
                </a:solidFill>
                <a:latin typeface="Arial"/>
                <a:cs typeface="Arial"/>
              </a:rPr>
              <a:t> </a:t>
            </a:r>
            <a:r>
              <a:rPr sz="1500" spc="-25" dirty="0">
                <a:solidFill>
                  <a:srgbClr val="2A2522"/>
                </a:solidFill>
                <a:latin typeface="Arial"/>
                <a:cs typeface="Arial"/>
              </a:rPr>
              <a:t>8: </a:t>
            </a:r>
            <a:r>
              <a:rPr sz="1500" dirty="0">
                <a:solidFill>
                  <a:srgbClr val="2A2522"/>
                </a:solidFill>
                <a:latin typeface="Arial"/>
                <a:cs typeface="Arial"/>
              </a:rPr>
              <a:t>direkter</a:t>
            </a:r>
            <a:r>
              <a:rPr sz="1500" spc="30" dirty="0">
                <a:solidFill>
                  <a:srgbClr val="2A2522"/>
                </a:solidFill>
                <a:latin typeface="Arial"/>
                <a:cs typeface="Arial"/>
              </a:rPr>
              <a:t> </a:t>
            </a:r>
            <a:r>
              <a:rPr sz="1500" dirty="0">
                <a:solidFill>
                  <a:srgbClr val="2A2522"/>
                </a:solidFill>
                <a:latin typeface="Arial"/>
                <a:cs typeface="Arial"/>
              </a:rPr>
              <a:t>Weg</a:t>
            </a:r>
            <a:r>
              <a:rPr sz="1500" spc="55" dirty="0">
                <a:solidFill>
                  <a:srgbClr val="2A2522"/>
                </a:solidFill>
                <a:latin typeface="Arial"/>
                <a:cs typeface="Arial"/>
              </a:rPr>
              <a:t> </a:t>
            </a:r>
            <a:r>
              <a:rPr sz="1500" dirty="0">
                <a:solidFill>
                  <a:srgbClr val="2A2522"/>
                </a:solidFill>
                <a:latin typeface="Arial"/>
                <a:cs typeface="Arial"/>
              </a:rPr>
              <a:t>in</a:t>
            </a:r>
            <a:r>
              <a:rPr sz="1500" spc="40" dirty="0">
                <a:solidFill>
                  <a:srgbClr val="2A2522"/>
                </a:solidFill>
                <a:latin typeface="Arial"/>
                <a:cs typeface="Arial"/>
              </a:rPr>
              <a:t> </a:t>
            </a:r>
            <a:r>
              <a:rPr sz="1500" dirty="0">
                <a:solidFill>
                  <a:srgbClr val="2A2522"/>
                </a:solidFill>
                <a:latin typeface="Arial"/>
                <a:cs typeface="Arial"/>
              </a:rPr>
              <a:t>9</a:t>
            </a:r>
            <a:r>
              <a:rPr sz="1500" spc="45" dirty="0">
                <a:solidFill>
                  <a:srgbClr val="2A2522"/>
                </a:solidFill>
                <a:latin typeface="Arial"/>
                <a:cs typeface="Arial"/>
              </a:rPr>
              <a:t> </a:t>
            </a:r>
            <a:r>
              <a:rPr sz="1500" dirty="0">
                <a:solidFill>
                  <a:srgbClr val="2A2522"/>
                </a:solidFill>
                <a:latin typeface="Arial"/>
                <a:cs typeface="Arial"/>
              </a:rPr>
              <a:t>Jahren</a:t>
            </a:r>
            <a:r>
              <a:rPr sz="1500" spc="25" dirty="0">
                <a:solidFill>
                  <a:srgbClr val="2A2522"/>
                </a:solidFill>
                <a:latin typeface="Arial"/>
                <a:cs typeface="Arial"/>
              </a:rPr>
              <a:t> </a:t>
            </a:r>
            <a:r>
              <a:rPr sz="1500" dirty="0">
                <a:solidFill>
                  <a:srgbClr val="2A2522"/>
                </a:solidFill>
                <a:latin typeface="Arial"/>
                <a:cs typeface="Arial"/>
              </a:rPr>
              <a:t>zum</a:t>
            </a:r>
            <a:r>
              <a:rPr sz="1500" spc="45" dirty="0">
                <a:solidFill>
                  <a:srgbClr val="2A2522"/>
                </a:solidFill>
                <a:latin typeface="Arial"/>
                <a:cs typeface="Arial"/>
              </a:rPr>
              <a:t> </a:t>
            </a:r>
            <a:r>
              <a:rPr sz="1500" dirty="0">
                <a:solidFill>
                  <a:srgbClr val="2A2522"/>
                </a:solidFill>
                <a:latin typeface="Arial"/>
                <a:cs typeface="Arial"/>
              </a:rPr>
              <a:t>Abitur,</a:t>
            </a:r>
            <a:r>
              <a:rPr sz="1500" spc="60" dirty="0">
                <a:solidFill>
                  <a:srgbClr val="2A2522"/>
                </a:solidFill>
                <a:latin typeface="Arial"/>
                <a:cs typeface="Arial"/>
              </a:rPr>
              <a:t> </a:t>
            </a:r>
            <a:r>
              <a:rPr sz="1500" dirty="0">
                <a:solidFill>
                  <a:srgbClr val="2A2522"/>
                </a:solidFill>
                <a:latin typeface="Arial"/>
                <a:cs typeface="Arial"/>
              </a:rPr>
              <a:t>in</a:t>
            </a:r>
            <a:r>
              <a:rPr sz="1500" spc="40" dirty="0">
                <a:solidFill>
                  <a:srgbClr val="2A2522"/>
                </a:solidFill>
                <a:latin typeface="Arial"/>
                <a:cs typeface="Arial"/>
              </a:rPr>
              <a:t> </a:t>
            </a:r>
            <a:r>
              <a:rPr sz="1500" dirty="0">
                <a:solidFill>
                  <a:srgbClr val="2A2522"/>
                </a:solidFill>
                <a:latin typeface="Arial"/>
                <a:cs typeface="Arial"/>
              </a:rPr>
              <a:t>6</a:t>
            </a:r>
            <a:r>
              <a:rPr sz="1500" spc="50" dirty="0">
                <a:solidFill>
                  <a:srgbClr val="2A2522"/>
                </a:solidFill>
                <a:latin typeface="Arial"/>
                <a:cs typeface="Arial"/>
              </a:rPr>
              <a:t> </a:t>
            </a:r>
            <a:r>
              <a:rPr sz="1500" dirty="0">
                <a:solidFill>
                  <a:srgbClr val="2A2522"/>
                </a:solidFill>
                <a:latin typeface="Arial"/>
                <a:cs typeface="Arial"/>
              </a:rPr>
              <a:t>Jahren</a:t>
            </a:r>
            <a:r>
              <a:rPr sz="1500" spc="20" dirty="0">
                <a:solidFill>
                  <a:srgbClr val="2A2522"/>
                </a:solidFill>
                <a:latin typeface="Arial"/>
                <a:cs typeface="Arial"/>
              </a:rPr>
              <a:t> </a:t>
            </a:r>
            <a:r>
              <a:rPr sz="1500" dirty="0">
                <a:solidFill>
                  <a:srgbClr val="2A2522"/>
                </a:solidFill>
                <a:latin typeface="Arial"/>
                <a:cs typeface="Arial"/>
              </a:rPr>
              <a:t>zum</a:t>
            </a:r>
            <a:r>
              <a:rPr sz="1500" spc="45" dirty="0">
                <a:solidFill>
                  <a:srgbClr val="2A2522"/>
                </a:solidFill>
                <a:latin typeface="Arial"/>
                <a:cs typeface="Arial"/>
              </a:rPr>
              <a:t> </a:t>
            </a:r>
            <a:r>
              <a:rPr sz="1500" spc="-10" dirty="0">
                <a:solidFill>
                  <a:srgbClr val="2A2522"/>
                </a:solidFill>
                <a:latin typeface="Arial"/>
                <a:cs typeface="Arial"/>
              </a:rPr>
              <a:t>Realschulabschluss,</a:t>
            </a:r>
            <a:endParaRPr sz="1500">
              <a:latin typeface="Arial"/>
              <a:cs typeface="Arial"/>
            </a:endParaRPr>
          </a:p>
          <a:p>
            <a:pPr>
              <a:lnSpc>
                <a:spcPct val="100000"/>
              </a:lnSpc>
            </a:pPr>
            <a:r>
              <a:rPr sz="1500" dirty="0">
                <a:solidFill>
                  <a:srgbClr val="2A2522"/>
                </a:solidFill>
                <a:latin typeface="Arial"/>
                <a:cs typeface="Arial"/>
              </a:rPr>
              <a:t>in</a:t>
            </a:r>
            <a:r>
              <a:rPr sz="1500" spc="-10" dirty="0">
                <a:solidFill>
                  <a:srgbClr val="2A2522"/>
                </a:solidFill>
                <a:latin typeface="Arial"/>
                <a:cs typeface="Arial"/>
              </a:rPr>
              <a:t> </a:t>
            </a:r>
            <a:r>
              <a:rPr sz="1500" dirty="0">
                <a:solidFill>
                  <a:srgbClr val="2A2522"/>
                </a:solidFill>
                <a:latin typeface="Arial"/>
                <a:cs typeface="Arial"/>
              </a:rPr>
              <a:t>5</a:t>
            </a:r>
            <a:r>
              <a:rPr sz="1500" spc="20" dirty="0">
                <a:solidFill>
                  <a:srgbClr val="2A2522"/>
                </a:solidFill>
                <a:latin typeface="Arial"/>
                <a:cs typeface="Arial"/>
              </a:rPr>
              <a:t> </a:t>
            </a:r>
            <a:r>
              <a:rPr sz="1500" dirty="0">
                <a:solidFill>
                  <a:srgbClr val="2A2522"/>
                </a:solidFill>
                <a:latin typeface="Arial"/>
                <a:cs typeface="Arial"/>
              </a:rPr>
              <a:t>Jahren</a:t>
            </a:r>
            <a:r>
              <a:rPr sz="1500" spc="-35" dirty="0">
                <a:solidFill>
                  <a:srgbClr val="2A2522"/>
                </a:solidFill>
                <a:latin typeface="Arial"/>
                <a:cs typeface="Arial"/>
              </a:rPr>
              <a:t> </a:t>
            </a:r>
            <a:r>
              <a:rPr sz="1500" dirty="0">
                <a:solidFill>
                  <a:srgbClr val="2A2522"/>
                </a:solidFill>
                <a:latin typeface="Arial"/>
                <a:cs typeface="Arial"/>
              </a:rPr>
              <a:t>zum </a:t>
            </a:r>
            <a:r>
              <a:rPr sz="1500" spc="-10" dirty="0">
                <a:solidFill>
                  <a:srgbClr val="2A2522"/>
                </a:solidFill>
                <a:latin typeface="Arial"/>
                <a:cs typeface="Arial"/>
              </a:rPr>
              <a:t>Hauptschulabschluss</a:t>
            </a:r>
            <a:endParaRPr sz="1500">
              <a:latin typeface="Arial"/>
              <a:cs typeface="Arial"/>
            </a:endParaRPr>
          </a:p>
          <a:p>
            <a:pPr marR="541020">
              <a:lnSpc>
                <a:spcPct val="100000"/>
              </a:lnSpc>
            </a:pPr>
            <a:r>
              <a:rPr sz="1500" dirty="0">
                <a:solidFill>
                  <a:srgbClr val="2A2522"/>
                </a:solidFill>
                <a:latin typeface="Arial"/>
                <a:cs typeface="Arial"/>
              </a:rPr>
              <a:t>Niveaumischung</a:t>
            </a:r>
            <a:r>
              <a:rPr sz="1500" spc="110" dirty="0">
                <a:solidFill>
                  <a:srgbClr val="2A2522"/>
                </a:solidFill>
                <a:latin typeface="Arial"/>
                <a:cs typeface="Arial"/>
              </a:rPr>
              <a:t> </a:t>
            </a:r>
            <a:r>
              <a:rPr sz="1500" dirty="0">
                <a:solidFill>
                  <a:srgbClr val="2A2522"/>
                </a:solidFill>
                <a:latin typeface="Arial"/>
                <a:cs typeface="Arial"/>
              </a:rPr>
              <a:t>und</a:t>
            </a:r>
            <a:r>
              <a:rPr sz="1500" spc="95" dirty="0">
                <a:solidFill>
                  <a:srgbClr val="2A2522"/>
                </a:solidFill>
                <a:latin typeface="Arial"/>
                <a:cs typeface="Arial"/>
              </a:rPr>
              <a:t> </a:t>
            </a:r>
            <a:r>
              <a:rPr sz="1500" dirty="0">
                <a:solidFill>
                  <a:srgbClr val="2A2522"/>
                </a:solidFill>
                <a:latin typeface="Arial"/>
                <a:cs typeface="Arial"/>
              </a:rPr>
              <a:t>Wechsel</a:t>
            </a:r>
            <a:r>
              <a:rPr sz="1500" spc="90" dirty="0">
                <a:solidFill>
                  <a:srgbClr val="2A2522"/>
                </a:solidFill>
                <a:latin typeface="Arial"/>
                <a:cs typeface="Arial"/>
              </a:rPr>
              <a:t> </a:t>
            </a:r>
            <a:r>
              <a:rPr sz="1500" dirty="0">
                <a:solidFill>
                  <a:srgbClr val="2A2522"/>
                </a:solidFill>
                <a:latin typeface="Arial"/>
                <a:cs typeface="Arial"/>
              </a:rPr>
              <a:t>der</a:t>
            </a:r>
            <a:r>
              <a:rPr sz="1500" spc="90" dirty="0">
                <a:solidFill>
                  <a:srgbClr val="2A2522"/>
                </a:solidFill>
                <a:latin typeface="Arial"/>
                <a:cs typeface="Arial"/>
              </a:rPr>
              <a:t> </a:t>
            </a:r>
            <a:r>
              <a:rPr sz="1500" dirty="0">
                <a:solidFill>
                  <a:srgbClr val="2A2522"/>
                </a:solidFill>
                <a:latin typeface="Arial"/>
                <a:cs typeface="Arial"/>
              </a:rPr>
              <a:t>Niveaustufen</a:t>
            </a:r>
            <a:r>
              <a:rPr sz="1500" spc="95" dirty="0">
                <a:solidFill>
                  <a:srgbClr val="2A2522"/>
                </a:solidFill>
                <a:latin typeface="Arial"/>
                <a:cs typeface="Arial"/>
              </a:rPr>
              <a:t> </a:t>
            </a:r>
            <a:r>
              <a:rPr sz="1500" dirty="0">
                <a:solidFill>
                  <a:srgbClr val="2A2522"/>
                </a:solidFill>
                <a:latin typeface="Arial"/>
                <a:cs typeface="Arial"/>
              </a:rPr>
              <a:t>jederzeit</a:t>
            </a:r>
            <a:r>
              <a:rPr sz="1500" spc="65" dirty="0">
                <a:solidFill>
                  <a:srgbClr val="2A2522"/>
                </a:solidFill>
                <a:latin typeface="Arial"/>
                <a:cs typeface="Arial"/>
              </a:rPr>
              <a:t> </a:t>
            </a:r>
            <a:r>
              <a:rPr sz="1500" spc="-10" dirty="0">
                <a:solidFill>
                  <a:srgbClr val="2A2522"/>
                </a:solidFill>
                <a:latin typeface="Arial"/>
                <a:cs typeface="Arial"/>
              </a:rPr>
              <a:t>möglich</a:t>
            </a:r>
            <a:r>
              <a:rPr sz="1500" spc="500" dirty="0">
                <a:solidFill>
                  <a:srgbClr val="2A2522"/>
                </a:solidFill>
                <a:latin typeface="Arial"/>
                <a:cs typeface="Arial"/>
              </a:rPr>
              <a:t>  </a:t>
            </a:r>
            <a:r>
              <a:rPr sz="1500" dirty="0">
                <a:solidFill>
                  <a:srgbClr val="2A2522"/>
                </a:solidFill>
                <a:latin typeface="Arial"/>
                <a:cs typeface="Arial"/>
              </a:rPr>
              <a:t>Lerncoaching</a:t>
            </a:r>
            <a:r>
              <a:rPr sz="1500" spc="50" dirty="0">
                <a:solidFill>
                  <a:srgbClr val="2A2522"/>
                </a:solidFill>
                <a:latin typeface="Arial"/>
                <a:cs typeface="Arial"/>
              </a:rPr>
              <a:t> </a:t>
            </a:r>
            <a:r>
              <a:rPr sz="1500" dirty="0">
                <a:solidFill>
                  <a:srgbClr val="2A2522"/>
                </a:solidFill>
                <a:latin typeface="Arial"/>
                <a:cs typeface="Arial"/>
              </a:rPr>
              <a:t>und</a:t>
            </a:r>
            <a:r>
              <a:rPr sz="1500" spc="80" dirty="0">
                <a:solidFill>
                  <a:srgbClr val="2A2522"/>
                </a:solidFill>
                <a:latin typeface="Arial"/>
                <a:cs typeface="Arial"/>
              </a:rPr>
              <a:t> </a:t>
            </a:r>
            <a:r>
              <a:rPr sz="1500" dirty="0">
                <a:solidFill>
                  <a:srgbClr val="2A2522"/>
                </a:solidFill>
                <a:latin typeface="Arial"/>
                <a:cs typeface="Arial"/>
              </a:rPr>
              <a:t>Förderung</a:t>
            </a:r>
            <a:r>
              <a:rPr sz="1500" spc="65" dirty="0">
                <a:solidFill>
                  <a:srgbClr val="2A2522"/>
                </a:solidFill>
                <a:latin typeface="Arial"/>
                <a:cs typeface="Arial"/>
              </a:rPr>
              <a:t> </a:t>
            </a:r>
            <a:r>
              <a:rPr sz="1500" dirty="0">
                <a:solidFill>
                  <a:srgbClr val="2A2522"/>
                </a:solidFill>
                <a:latin typeface="Arial"/>
                <a:cs typeface="Arial"/>
              </a:rPr>
              <a:t>passend</a:t>
            </a:r>
            <a:r>
              <a:rPr sz="1500" spc="90" dirty="0">
                <a:solidFill>
                  <a:srgbClr val="2A2522"/>
                </a:solidFill>
                <a:latin typeface="Arial"/>
                <a:cs typeface="Arial"/>
              </a:rPr>
              <a:t> </a:t>
            </a:r>
            <a:r>
              <a:rPr sz="1500" dirty="0">
                <a:solidFill>
                  <a:srgbClr val="2A2522"/>
                </a:solidFill>
                <a:latin typeface="Arial"/>
                <a:cs typeface="Arial"/>
              </a:rPr>
              <a:t>für</a:t>
            </a:r>
            <a:r>
              <a:rPr sz="1500" spc="65" dirty="0">
                <a:solidFill>
                  <a:srgbClr val="2A2522"/>
                </a:solidFill>
                <a:latin typeface="Arial"/>
                <a:cs typeface="Arial"/>
              </a:rPr>
              <a:t> </a:t>
            </a:r>
            <a:r>
              <a:rPr sz="1500" dirty="0">
                <a:solidFill>
                  <a:srgbClr val="2A2522"/>
                </a:solidFill>
                <a:latin typeface="Arial"/>
                <a:cs typeface="Arial"/>
              </a:rPr>
              <a:t>maximales</a:t>
            </a:r>
            <a:r>
              <a:rPr sz="1500" spc="85" dirty="0">
                <a:solidFill>
                  <a:srgbClr val="2A2522"/>
                </a:solidFill>
                <a:latin typeface="Arial"/>
                <a:cs typeface="Arial"/>
              </a:rPr>
              <a:t> </a:t>
            </a:r>
            <a:r>
              <a:rPr sz="1500" dirty="0">
                <a:solidFill>
                  <a:srgbClr val="2A2522"/>
                </a:solidFill>
                <a:latin typeface="Arial"/>
                <a:cs typeface="Arial"/>
              </a:rPr>
              <a:t>Lern-</a:t>
            </a:r>
            <a:r>
              <a:rPr sz="1500" spc="60" dirty="0">
                <a:solidFill>
                  <a:srgbClr val="2A2522"/>
                </a:solidFill>
                <a:latin typeface="Arial"/>
                <a:cs typeface="Arial"/>
              </a:rPr>
              <a:t> </a:t>
            </a:r>
            <a:r>
              <a:rPr sz="1500" dirty="0">
                <a:solidFill>
                  <a:srgbClr val="2A2522"/>
                </a:solidFill>
                <a:latin typeface="Arial"/>
                <a:cs typeface="Arial"/>
              </a:rPr>
              <a:t>und</a:t>
            </a:r>
            <a:r>
              <a:rPr sz="1500" spc="80" dirty="0">
                <a:solidFill>
                  <a:srgbClr val="2A2522"/>
                </a:solidFill>
                <a:latin typeface="Arial"/>
                <a:cs typeface="Arial"/>
              </a:rPr>
              <a:t> </a:t>
            </a:r>
            <a:r>
              <a:rPr sz="1500" spc="-10" dirty="0">
                <a:solidFill>
                  <a:srgbClr val="2A2522"/>
                </a:solidFill>
                <a:latin typeface="Arial"/>
                <a:cs typeface="Arial"/>
              </a:rPr>
              <a:t>Leistungsniveau</a:t>
            </a:r>
            <a:endParaRPr sz="1500">
              <a:latin typeface="Arial"/>
              <a:cs typeface="Arial"/>
            </a:endParaRPr>
          </a:p>
          <a:p>
            <a:pPr marR="5080">
              <a:lnSpc>
                <a:spcPct val="100000"/>
              </a:lnSpc>
            </a:pPr>
            <a:r>
              <a:rPr sz="1500" dirty="0">
                <a:solidFill>
                  <a:srgbClr val="2A2522"/>
                </a:solidFill>
                <a:latin typeface="Arial"/>
                <a:cs typeface="Arial"/>
              </a:rPr>
              <a:t>Lehr-</a:t>
            </a:r>
            <a:r>
              <a:rPr sz="1500" spc="-70" dirty="0">
                <a:solidFill>
                  <a:srgbClr val="2A2522"/>
                </a:solidFill>
                <a:latin typeface="Arial"/>
                <a:cs typeface="Arial"/>
              </a:rPr>
              <a:t>,</a:t>
            </a:r>
            <a:r>
              <a:rPr sz="1500" spc="105" dirty="0">
                <a:solidFill>
                  <a:srgbClr val="2A2522"/>
                </a:solidFill>
                <a:latin typeface="Arial"/>
                <a:cs typeface="Arial"/>
              </a:rPr>
              <a:t> </a:t>
            </a:r>
            <a:r>
              <a:rPr sz="1500" dirty="0">
                <a:solidFill>
                  <a:srgbClr val="2A2522"/>
                </a:solidFill>
                <a:latin typeface="Arial"/>
                <a:cs typeface="Arial"/>
              </a:rPr>
              <a:t>Lern-</a:t>
            </a:r>
            <a:r>
              <a:rPr sz="1500" spc="114" dirty="0">
                <a:solidFill>
                  <a:srgbClr val="2A2522"/>
                </a:solidFill>
                <a:latin typeface="Arial"/>
                <a:cs typeface="Arial"/>
              </a:rPr>
              <a:t> </a:t>
            </a:r>
            <a:r>
              <a:rPr sz="1500" dirty="0">
                <a:solidFill>
                  <a:srgbClr val="2A2522"/>
                </a:solidFill>
                <a:latin typeface="Arial"/>
                <a:cs typeface="Arial"/>
              </a:rPr>
              <a:t>und</a:t>
            </a:r>
            <a:r>
              <a:rPr sz="1500" spc="130" dirty="0">
                <a:solidFill>
                  <a:srgbClr val="2A2522"/>
                </a:solidFill>
                <a:latin typeface="Arial"/>
                <a:cs typeface="Arial"/>
              </a:rPr>
              <a:t> </a:t>
            </a:r>
            <a:r>
              <a:rPr sz="1500" dirty="0">
                <a:solidFill>
                  <a:srgbClr val="2A2522"/>
                </a:solidFill>
                <a:latin typeface="Arial"/>
                <a:cs typeface="Arial"/>
              </a:rPr>
              <a:t>Umgangskultur:</a:t>
            </a:r>
            <a:r>
              <a:rPr sz="1500" spc="105" dirty="0">
                <a:solidFill>
                  <a:srgbClr val="2A2522"/>
                </a:solidFill>
                <a:latin typeface="Arial"/>
                <a:cs typeface="Arial"/>
              </a:rPr>
              <a:t> </a:t>
            </a:r>
            <a:r>
              <a:rPr sz="1500" dirty="0">
                <a:solidFill>
                  <a:srgbClr val="2A2522"/>
                </a:solidFill>
                <a:latin typeface="Arial"/>
                <a:cs typeface="Arial"/>
              </a:rPr>
              <a:t>regelmäßiger</a:t>
            </a:r>
            <a:r>
              <a:rPr sz="1500" spc="125" dirty="0">
                <a:solidFill>
                  <a:srgbClr val="2A2522"/>
                </a:solidFill>
                <a:latin typeface="Arial"/>
                <a:cs typeface="Arial"/>
              </a:rPr>
              <a:t> </a:t>
            </a:r>
            <a:r>
              <a:rPr sz="1500" dirty="0">
                <a:solidFill>
                  <a:srgbClr val="2A2522"/>
                </a:solidFill>
                <a:latin typeface="Arial"/>
                <a:cs typeface="Arial"/>
              </a:rPr>
              <a:t>Austausch</a:t>
            </a:r>
            <a:r>
              <a:rPr sz="1500" spc="140" dirty="0">
                <a:solidFill>
                  <a:srgbClr val="2A2522"/>
                </a:solidFill>
                <a:latin typeface="Arial"/>
                <a:cs typeface="Arial"/>
              </a:rPr>
              <a:t> </a:t>
            </a:r>
            <a:r>
              <a:rPr sz="1500" dirty="0">
                <a:solidFill>
                  <a:srgbClr val="2A2522"/>
                </a:solidFill>
                <a:latin typeface="Arial"/>
                <a:cs typeface="Arial"/>
              </a:rPr>
              <a:t>zwischen</a:t>
            </a:r>
            <a:r>
              <a:rPr sz="1500" spc="110" dirty="0">
                <a:solidFill>
                  <a:srgbClr val="2A2522"/>
                </a:solidFill>
                <a:latin typeface="Arial"/>
                <a:cs typeface="Arial"/>
              </a:rPr>
              <a:t> </a:t>
            </a:r>
            <a:r>
              <a:rPr sz="1500" dirty="0">
                <a:solidFill>
                  <a:srgbClr val="2A2522"/>
                </a:solidFill>
                <a:latin typeface="Arial"/>
                <a:cs typeface="Arial"/>
              </a:rPr>
              <a:t>Eltern,</a:t>
            </a:r>
            <a:r>
              <a:rPr sz="1500" spc="114" dirty="0">
                <a:solidFill>
                  <a:srgbClr val="2A2522"/>
                </a:solidFill>
                <a:latin typeface="Arial"/>
                <a:cs typeface="Arial"/>
              </a:rPr>
              <a:t> </a:t>
            </a:r>
            <a:r>
              <a:rPr sz="1500" spc="-10" dirty="0">
                <a:solidFill>
                  <a:srgbClr val="2A2522"/>
                </a:solidFill>
                <a:latin typeface="Arial"/>
                <a:cs typeface="Arial"/>
              </a:rPr>
              <a:t>Lehrenden </a:t>
            </a:r>
            <a:r>
              <a:rPr sz="1500" dirty="0">
                <a:solidFill>
                  <a:srgbClr val="2A2522"/>
                </a:solidFill>
                <a:latin typeface="Arial"/>
                <a:cs typeface="Arial"/>
              </a:rPr>
              <a:t>und</a:t>
            </a:r>
            <a:r>
              <a:rPr sz="1500" spc="120" dirty="0">
                <a:solidFill>
                  <a:srgbClr val="2A2522"/>
                </a:solidFill>
                <a:latin typeface="Arial"/>
                <a:cs typeface="Arial"/>
              </a:rPr>
              <a:t> </a:t>
            </a:r>
            <a:r>
              <a:rPr sz="1500" dirty="0">
                <a:solidFill>
                  <a:srgbClr val="2A2522"/>
                </a:solidFill>
                <a:latin typeface="Arial"/>
                <a:cs typeface="Arial"/>
              </a:rPr>
              <a:t>Lernenden,</a:t>
            </a:r>
            <a:r>
              <a:rPr sz="1500" spc="95" dirty="0">
                <a:solidFill>
                  <a:srgbClr val="2A2522"/>
                </a:solidFill>
                <a:latin typeface="Arial"/>
                <a:cs typeface="Arial"/>
              </a:rPr>
              <a:t> </a:t>
            </a:r>
            <a:r>
              <a:rPr sz="1500" spc="-20" dirty="0">
                <a:solidFill>
                  <a:srgbClr val="2A2522"/>
                </a:solidFill>
                <a:latin typeface="Arial"/>
                <a:cs typeface="Arial"/>
              </a:rPr>
              <a:t>Raum</a:t>
            </a:r>
            <a:r>
              <a:rPr sz="1500" spc="125" dirty="0">
                <a:solidFill>
                  <a:srgbClr val="2A2522"/>
                </a:solidFill>
                <a:latin typeface="Arial"/>
                <a:cs typeface="Arial"/>
              </a:rPr>
              <a:t> </a:t>
            </a:r>
            <a:r>
              <a:rPr sz="1500" dirty="0">
                <a:solidFill>
                  <a:srgbClr val="2A2522"/>
                </a:solidFill>
                <a:latin typeface="Arial"/>
                <a:cs typeface="Arial"/>
              </a:rPr>
              <a:t>für</a:t>
            </a:r>
            <a:r>
              <a:rPr sz="1500" spc="125" dirty="0">
                <a:solidFill>
                  <a:srgbClr val="2A2522"/>
                </a:solidFill>
                <a:latin typeface="Arial"/>
                <a:cs typeface="Arial"/>
              </a:rPr>
              <a:t> </a:t>
            </a:r>
            <a:r>
              <a:rPr sz="1500" dirty="0">
                <a:solidFill>
                  <a:srgbClr val="2A2522"/>
                </a:solidFill>
                <a:latin typeface="Arial"/>
                <a:cs typeface="Arial"/>
              </a:rPr>
              <a:t>Entwicklung,</a:t>
            </a:r>
            <a:r>
              <a:rPr sz="1500" spc="105" dirty="0">
                <a:solidFill>
                  <a:srgbClr val="2A2522"/>
                </a:solidFill>
                <a:latin typeface="Arial"/>
                <a:cs typeface="Arial"/>
              </a:rPr>
              <a:t> </a:t>
            </a:r>
            <a:r>
              <a:rPr sz="1500" dirty="0">
                <a:solidFill>
                  <a:srgbClr val="2A2522"/>
                </a:solidFill>
                <a:latin typeface="Arial"/>
                <a:cs typeface="Arial"/>
              </a:rPr>
              <a:t>inklusive</a:t>
            </a:r>
            <a:r>
              <a:rPr sz="1500" spc="155" dirty="0">
                <a:solidFill>
                  <a:srgbClr val="2A2522"/>
                </a:solidFill>
                <a:latin typeface="Arial"/>
                <a:cs typeface="Arial"/>
              </a:rPr>
              <a:t> </a:t>
            </a:r>
            <a:r>
              <a:rPr sz="1500" dirty="0">
                <a:solidFill>
                  <a:srgbClr val="2A2522"/>
                </a:solidFill>
                <a:latin typeface="Arial"/>
                <a:cs typeface="Arial"/>
              </a:rPr>
              <a:t>Bildungsangebote</a:t>
            </a:r>
            <a:r>
              <a:rPr sz="1500" spc="120" dirty="0">
                <a:solidFill>
                  <a:srgbClr val="2A2522"/>
                </a:solidFill>
                <a:latin typeface="Arial"/>
                <a:cs typeface="Arial"/>
              </a:rPr>
              <a:t> </a:t>
            </a:r>
            <a:r>
              <a:rPr sz="1500" spc="-50" dirty="0">
                <a:solidFill>
                  <a:srgbClr val="2A2522"/>
                </a:solidFill>
                <a:latin typeface="Arial"/>
                <a:cs typeface="Arial"/>
              </a:rPr>
              <a:t>I</a:t>
            </a:r>
            <a:endParaRPr sz="1500">
              <a:latin typeface="Arial"/>
              <a:cs typeface="Arial"/>
            </a:endParaRPr>
          </a:p>
        </p:txBody>
      </p:sp>
      <p:sp>
        <p:nvSpPr>
          <p:cNvPr id="18" name="object 18"/>
          <p:cNvSpPr txBox="1"/>
          <p:nvPr/>
        </p:nvSpPr>
        <p:spPr>
          <a:xfrm>
            <a:off x="3635502" y="3036189"/>
            <a:ext cx="92710" cy="254000"/>
          </a:xfrm>
          <a:prstGeom prst="rect">
            <a:avLst/>
          </a:prstGeom>
        </p:spPr>
        <p:txBody>
          <a:bodyPr vert="horz" wrap="square" lIns="0" tIns="12700" rIns="0" bIns="0" rtlCol="0">
            <a:spAutoFit/>
          </a:bodyPr>
          <a:lstStyle/>
          <a:p>
            <a:pPr marL="12700">
              <a:lnSpc>
                <a:spcPct val="100000"/>
              </a:lnSpc>
              <a:spcBef>
                <a:spcPts val="100"/>
              </a:spcBef>
            </a:pPr>
            <a:r>
              <a:rPr sz="1500" spc="-50" dirty="0">
                <a:solidFill>
                  <a:srgbClr val="2A2522"/>
                </a:solidFill>
                <a:latin typeface="Arial"/>
                <a:cs typeface="Arial"/>
              </a:rPr>
              <a:t>•</a:t>
            </a:r>
            <a:endParaRPr sz="1500">
              <a:latin typeface="Arial"/>
              <a:cs typeface="Arial"/>
            </a:endParaRPr>
          </a:p>
        </p:txBody>
      </p:sp>
      <p:sp>
        <p:nvSpPr>
          <p:cNvPr id="19" name="object 19"/>
          <p:cNvSpPr txBox="1"/>
          <p:nvPr/>
        </p:nvSpPr>
        <p:spPr>
          <a:xfrm>
            <a:off x="3922014" y="3084957"/>
            <a:ext cx="7063105" cy="711835"/>
          </a:xfrm>
          <a:prstGeom prst="rect">
            <a:avLst/>
          </a:prstGeom>
        </p:spPr>
        <p:txBody>
          <a:bodyPr vert="horz" wrap="square" lIns="0" tIns="12700" rIns="0" bIns="0" rtlCol="0">
            <a:spAutoFit/>
          </a:bodyPr>
          <a:lstStyle/>
          <a:p>
            <a:pPr marL="12700" marR="380365">
              <a:lnSpc>
                <a:spcPct val="100000"/>
              </a:lnSpc>
              <a:spcBef>
                <a:spcPts val="100"/>
              </a:spcBef>
            </a:pPr>
            <a:r>
              <a:rPr sz="1500" dirty="0">
                <a:solidFill>
                  <a:srgbClr val="2A2522"/>
                </a:solidFill>
                <a:latin typeface="Arial"/>
                <a:cs typeface="Arial"/>
              </a:rPr>
              <a:t>Lernen</a:t>
            </a:r>
            <a:r>
              <a:rPr sz="1500" spc="70" dirty="0">
                <a:solidFill>
                  <a:srgbClr val="2A2522"/>
                </a:solidFill>
                <a:latin typeface="Arial"/>
                <a:cs typeface="Arial"/>
              </a:rPr>
              <a:t> </a:t>
            </a:r>
            <a:r>
              <a:rPr sz="1500" spc="10" dirty="0">
                <a:solidFill>
                  <a:srgbClr val="2A2522"/>
                </a:solidFill>
                <a:latin typeface="Arial"/>
                <a:cs typeface="Arial"/>
              </a:rPr>
              <a:t>in</a:t>
            </a:r>
            <a:r>
              <a:rPr sz="1500" spc="85" dirty="0">
                <a:solidFill>
                  <a:srgbClr val="2A2522"/>
                </a:solidFill>
                <a:latin typeface="Arial"/>
                <a:cs typeface="Arial"/>
              </a:rPr>
              <a:t> </a:t>
            </a:r>
            <a:r>
              <a:rPr sz="1500" spc="10" dirty="0">
                <a:solidFill>
                  <a:srgbClr val="2A2522"/>
                </a:solidFill>
                <a:latin typeface="Arial"/>
                <a:cs typeface="Arial"/>
              </a:rPr>
              <a:t>kooperativen,</a:t>
            </a:r>
            <a:r>
              <a:rPr sz="1500" spc="90" dirty="0">
                <a:solidFill>
                  <a:srgbClr val="2A2522"/>
                </a:solidFill>
                <a:latin typeface="Arial"/>
                <a:cs typeface="Arial"/>
              </a:rPr>
              <a:t> </a:t>
            </a:r>
            <a:r>
              <a:rPr sz="1500" spc="10" dirty="0">
                <a:solidFill>
                  <a:srgbClr val="2A2522"/>
                </a:solidFill>
                <a:latin typeface="Arial"/>
                <a:cs typeface="Arial"/>
              </a:rPr>
              <a:t>projekthaften,</a:t>
            </a:r>
            <a:r>
              <a:rPr sz="1500" spc="50" dirty="0">
                <a:solidFill>
                  <a:srgbClr val="2A2522"/>
                </a:solidFill>
                <a:latin typeface="Arial"/>
                <a:cs typeface="Arial"/>
              </a:rPr>
              <a:t> </a:t>
            </a:r>
            <a:r>
              <a:rPr sz="1500" spc="10" dirty="0">
                <a:solidFill>
                  <a:srgbClr val="2A2522"/>
                </a:solidFill>
                <a:latin typeface="Arial"/>
                <a:cs typeface="Arial"/>
              </a:rPr>
              <a:t>frontalen</a:t>
            </a:r>
            <a:r>
              <a:rPr sz="1500" spc="70" dirty="0">
                <a:solidFill>
                  <a:srgbClr val="2A2522"/>
                </a:solidFill>
                <a:latin typeface="Arial"/>
                <a:cs typeface="Arial"/>
              </a:rPr>
              <a:t> </a:t>
            </a:r>
            <a:r>
              <a:rPr sz="1500" spc="10" dirty="0">
                <a:solidFill>
                  <a:srgbClr val="2A2522"/>
                </a:solidFill>
                <a:latin typeface="Arial"/>
                <a:cs typeface="Arial"/>
              </a:rPr>
              <a:t>Arbeitsformen,</a:t>
            </a:r>
            <a:r>
              <a:rPr sz="1500" spc="90" dirty="0">
                <a:solidFill>
                  <a:srgbClr val="2A2522"/>
                </a:solidFill>
                <a:latin typeface="Arial"/>
                <a:cs typeface="Arial"/>
              </a:rPr>
              <a:t> </a:t>
            </a:r>
            <a:r>
              <a:rPr sz="1500" spc="45" dirty="0">
                <a:solidFill>
                  <a:srgbClr val="2A2522"/>
                </a:solidFill>
                <a:latin typeface="Arial"/>
                <a:cs typeface="Arial"/>
              </a:rPr>
              <a:t>begleitet</a:t>
            </a:r>
            <a:r>
              <a:rPr sz="1500" spc="95" dirty="0">
                <a:solidFill>
                  <a:srgbClr val="2A2522"/>
                </a:solidFill>
                <a:latin typeface="Arial"/>
                <a:cs typeface="Arial"/>
              </a:rPr>
              <a:t> </a:t>
            </a:r>
            <a:r>
              <a:rPr sz="1500" spc="-25" dirty="0">
                <a:solidFill>
                  <a:srgbClr val="2A2522"/>
                </a:solidFill>
                <a:latin typeface="Arial"/>
                <a:cs typeface="Arial"/>
              </a:rPr>
              <a:t>von </a:t>
            </a:r>
            <a:r>
              <a:rPr sz="1500" dirty="0">
                <a:solidFill>
                  <a:srgbClr val="2A2522"/>
                </a:solidFill>
                <a:latin typeface="Arial"/>
                <a:cs typeface="Arial"/>
              </a:rPr>
              <a:t>Gymnasial-</a:t>
            </a:r>
            <a:r>
              <a:rPr sz="1500" spc="130" dirty="0">
                <a:solidFill>
                  <a:srgbClr val="2A2522"/>
                </a:solidFill>
                <a:latin typeface="Arial"/>
                <a:cs typeface="Arial"/>
              </a:rPr>
              <a:t> </a:t>
            </a:r>
            <a:r>
              <a:rPr sz="1500" dirty="0">
                <a:solidFill>
                  <a:srgbClr val="2A2522"/>
                </a:solidFill>
                <a:latin typeface="Arial"/>
                <a:cs typeface="Arial"/>
              </a:rPr>
              <a:t>und</a:t>
            </a:r>
            <a:r>
              <a:rPr sz="1500" spc="140" dirty="0">
                <a:solidFill>
                  <a:srgbClr val="2A2522"/>
                </a:solidFill>
                <a:latin typeface="Arial"/>
                <a:cs typeface="Arial"/>
              </a:rPr>
              <a:t> </a:t>
            </a:r>
            <a:r>
              <a:rPr sz="1500" dirty="0">
                <a:solidFill>
                  <a:srgbClr val="2A2522"/>
                </a:solidFill>
                <a:latin typeface="Arial"/>
                <a:cs typeface="Arial"/>
              </a:rPr>
              <a:t>Sekundarstufe</a:t>
            </a:r>
            <a:r>
              <a:rPr sz="1500" spc="105" dirty="0">
                <a:solidFill>
                  <a:srgbClr val="2A2522"/>
                </a:solidFill>
                <a:latin typeface="Arial"/>
                <a:cs typeface="Arial"/>
              </a:rPr>
              <a:t> </a:t>
            </a:r>
            <a:r>
              <a:rPr sz="1500" dirty="0">
                <a:solidFill>
                  <a:srgbClr val="2A2522"/>
                </a:solidFill>
                <a:latin typeface="Arial"/>
                <a:cs typeface="Arial"/>
              </a:rPr>
              <a:t>I-</a:t>
            </a:r>
            <a:r>
              <a:rPr sz="1500" spc="-10" dirty="0">
                <a:solidFill>
                  <a:srgbClr val="2A2522"/>
                </a:solidFill>
                <a:latin typeface="Arial"/>
                <a:cs typeface="Arial"/>
              </a:rPr>
              <a:t>Lehrkräften</a:t>
            </a:r>
            <a:endParaRPr sz="1500">
              <a:latin typeface="Arial"/>
              <a:cs typeface="Arial"/>
            </a:endParaRPr>
          </a:p>
          <a:p>
            <a:pPr marL="12700">
              <a:lnSpc>
                <a:spcPct val="100000"/>
              </a:lnSpc>
            </a:pPr>
            <a:r>
              <a:rPr sz="1500" dirty="0">
                <a:solidFill>
                  <a:srgbClr val="2A2522"/>
                </a:solidFill>
                <a:latin typeface="Arial"/>
                <a:cs typeface="Arial"/>
              </a:rPr>
              <a:t>ausführliche</a:t>
            </a:r>
            <a:r>
              <a:rPr sz="1500" spc="195" dirty="0">
                <a:solidFill>
                  <a:srgbClr val="2A2522"/>
                </a:solidFill>
                <a:latin typeface="Arial"/>
                <a:cs typeface="Arial"/>
              </a:rPr>
              <a:t> </a:t>
            </a:r>
            <a:r>
              <a:rPr sz="1500" dirty="0">
                <a:solidFill>
                  <a:srgbClr val="2A2522"/>
                </a:solidFill>
                <a:latin typeface="Arial"/>
                <a:cs typeface="Arial"/>
              </a:rPr>
              <a:t>Lernentwicklungsberichte</a:t>
            </a:r>
            <a:r>
              <a:rPr sz="1500" spc="180" dirty="0">
                <a:solidFill>
                  <a:srgbClr val="2A2522"/>
                </a:solidFill>
                <a:latin typeface="Arial"/>
                <a:cs typeface="Arial"/>
              </a:rPr>
              <a:t> </a:t>
            </a:r>
            <a:r>
              <a:rPr sz="1500" spc="50" dirty="0">
                <a:solidFill>
                  <a:srgbClr val="2A2522"/>
                </a:solidFill>
                <a:latin typeface="Arial"/>
                <a:cs typeface="Arial"/>
              </a:rPr>
              <a:t>mit</a:t>
            </a:r>
            <a:r>
              <a:rPr sz="1500" spc="235" dirty="0">
                <a:solidFill>
                  <a:srgbClr val="2A2522"/>
                </a:solidFill>
                <a:latin typeface="Arial"/>
                <a:cs typeface="Arial"/>
              </a:rPr>
              <a:t> </a:t>
            </a:r>
            <a:r>
              <a:rPr sz="1500" dirty="0">
                <a:solidFill>
                  <a:srgbClr val="2A2522"/>
                </a:solidFill>
                <a:latin typeface="Arial"/>
                <a:cs typeface="Arial"/>
              </a:rPr>
              <a:t>Angabe</a:t>
            </a:r>
            <a:r>
              <a:rPr sz="1500" spc="215" dirty="0">
                <a:solidFill>
                  <a:srgbClr val="2A2522"/>
                </a:solidFill>
                <a:latin typeface="Arial"/>
                <a:cs typeface="Arial"/>
              </a:rPr>
              <a:t> </a:t>
            </a:r>
            <a:r>
              <a:rPr sz="1500" dirty="0">
                <a:solidFill>
                  <a:srgbClr val="2A2522"/>
                </a:solidFill>
                <a:latin typeface="Arial"/>
                <a:cs typeface="Arial"/>
              </a:rPr>
              <a:t>Niveaustufe</a:t>
            </a:r>
            <a:r>
              <a:rPr sz="1500" spc="215" dirty="0">
                <a:solidFill>
                  <a:srgbClr val="2A2522"/>
                </a:solidFill>
                <a:latin typeface="Arial"/>
                <a:cs typeface="Arial"/>
              </a:rPr>
              <a:t> </a:t>
            </a:r>
            <a:r>
              <a:rPr sz="1500" dirty="0">
                <a:solidFill>
                  <a:srgbClr val="2A2522"/>
                </a:solidFill>
                <a:latin typeface="Arial"/>
                <a:cs typeface="Arial"/>
              </a:rPr>
              <a:t>und</a:t>
            </a:r>
            <a:r>
              <a:rPr sz="1500" spc="220" dirty="0">
                <a:solidFill>
                  <a:srgbClr val="2A2522"/>
                </a:solidFill>
                <a:latin typeface="Arial"/>
                <a:cs typeface="Arial"/>
              </a:rPr>
              <a:t> </a:t>
            </a:r>
            <a:r>
              <a:rPr sz="1500" spc="-10" dirty="0">
                <a:solidFill>
                  <a:srgbClr val="2A2522"/>
                </a:solidFill>
                <a:latin typeface="Arial"/>
                <a:cs typeface="Arial"/>
              </a:rPr>
              <a:t>Notenoption</a:t>
            </a:r>
            <a:endParaRPr sz="1500">
              <a:latin typeface="Arial"/>
              <a:cs typeface="Arial"/>
            </a:endParaRPr>
          </a:p>
        </p:txBody>
      </p:sp>
      <p:sp>
        <p:nvSpPr>
          <p:cNvPr id="20" name="object 20"/>
          <p:cNvSpPr txBox="1"/>
          <p:nvPr/>
        </p:nvSpPr>
        <p:spPr>
          <a:xfrm>
            <a:off x="3635502" y="3493084"/>
            <a:ext cx="92710" cy="254635"/>
          </a:xfrm>
          <a:prstGeom prst="rect">
            <a:avLst/>
          </a:prstGeom>
        </p:spPr>
        <p:txBody>
          <a:bodyPr vert="horz" wrap="square" lIns="0" tIns="12700" rIns="0" bIns="0" rtlCol="0">
            <a:spAutoFit/>
          </a:bodyPr>
          <a:lstStyle/>
          <a:p>
            <a:pPr marL="12700">
              <a:lnSpc>
                <a:spcPct val="100000"/>
              </a:lnSpc>
              <a:spcBef>
                <a:spcPts val="100"/>
              </a:spcBef>
            </a:pPr>
            <a:r>
              <a:rPr sz="1500" spc="-50" dirty="0">
                <a:solidFill>
                  <a:srgbClr val="2A2522"/>
                </a:solidFill>
                <a:latin typeface="Arial"/>
                <a:cs typeface="Arial"/>
              </a:rPr>
              <a:t>•</a:t>
            </a:r>
            <a:endParaRPr sz="1500">
              <a:latin typeface="Arial"/>
              <a:cs typeface="Arial"/>
            </a:endParaRPr>
          </a:p>
        </p:txBody>
      </p:sp>
      <p:sp>
        <p:nvSpPr>
          <p:cNvPr id="21" name="object 21"/>
          <p:cNvSpPr txBox="1"/>
          <p:nvPr/>
        </p:nvSpPr>
        <p:spPr>
          <a:xfrm>
            <a:off x="3648202" y="3905250"/>
            <a:ext cx="80010" cy="482600"/>
          </a:xfrm>
          <a:prstGeom prst="rect">
            <a:avLst/>
          </a:prstGeom>
        </p:spPr>
        <p:txBody>
          <a:bodyPr vert="horz" wrap="square" lIns="0" tIns="12700" rIns="0" bIns="0" rtlCol="0">
            <a:spAutoFit/>
          </a:bodyPr>
          <a:lstStyle/>
          <a:p>
            <a:pPr>
              <a:lnSpc>
                <a:spcPct val="100000"/>
              </a:lnSpc>
              <a:spcBef>
                <a:spcPts val="100"/>
              </a:spcBef>
            </a:pPr>
            <a:r>
              <a:rPr sz="1500" spc="-50" dirty="0">
                <a:solidFill>
                  <a:srgbClr val="2A2522"/>
                </a:solidFill>
                <a:latin typeface="Arial"/>
                <a:cs typeface="Arial"/>
              </a:rPr>
              <a:t>•</a:t>
            </a:r>
            <a:endParaRPr sz="1500">
              <a:latin typeface="Arial"/>
              <a:cs typeface="Arial"/>
            </a:endParaRPr>
          </a:p>
          <a:p>
            <a:pPr>
              <a:lnSpc>
                <a:spcPct val="100000"/>
              </a:lnSpc>
            </a:pPr>
            <a:r>
              <a:rPr sz="1500" spc="-50" dirty="0">
                <a:solidFill>
                  <a:srgbClr val="2A2522"/>
                </a:solidFill>
                <a:latin typeface="Arial"/>
                <a:cs typeface="Arial"/>
              </a:rPr>
              <a:t>•</a:t>
            </a:r>
            <a:endParaRPr sz="1500">
              <a:latin typeface="Arial"/>
              <a:cs typeface="Arial"/>
            </a:endParaRPr>
          </a:p>
        </p:txBody>
      </p:sp>
      <p:sp>
        <p:nvSpPr>
          <p:cNvPr id="22" name="object 22"/>
          <p:cNvSpPr txBox="1"/>
          <p:nvPr/>
        </p:nvSpPr>
        <p:spPr>
          <a:xfrm>
            <a:off x="3934714" y="3954017"/>
            <a:ext cx="6146165" cy="482600"/>
          </a:xfrm>
          <a:prstGeom prst="rect">
            <a:avLst/>
          </a:prstGeom>
        </p:spPr>
        <p:txBody>
          <a:bodyPr vert="horz" wrap="square" lIns="0" tIns="12700" rIns="0" bIns="0" rtlCol="0">
            <a:spAutoFit/>
          </a:bodyPr>
          <a:lstStyle/>
          <a:p>
            <a:pPr marR="5080">
              <a:lnSpc>
                <a:spcPct val="100000"/>
              </a:lnSpc>
              <a:spcBef>
                <a:spcPts val="100"/>
              </a:spcBef>
            </a:pPr>
            <a:r>
              <a:rPr sz="1500" dirty="0">
                <a:solidFill>
                  <a:srgbClr val="2A2522"/>
                </a:solidFill>
                <a:latin typeface="Arial"/>
                <a:cs typeface="Arial"/>
              </a:rPr>
              <a:t>Französisch;</a:t>
            </a:r>
            <a:r>
              <a:rPr sz="1500" spc="-30" dirty="0">
                <a:solidFill>
                  <a:srgbClr val="2A2522"/>
                </a:solidFill>
                <a:latin typeface="Arial"/>
                <a:cs typeface="Arial"/>
              </a:rPr>
              <a:t> </a:t>
            </a:r>
            <a:r>
              <a:rPr sz="1500" dirty="0">
                <a:solidFill>
                  <a:srgbClr val="2A2522"/>
                </a:solidFill>
                <a:latin typeface="Arial"/>
                <a:cs typeface="Arial"/>
              </a:rPr>
              <a:t>Technik;</a:t>
            </a:r>
            <a:r>
              <a:rPr sz="1500" spc="-40" dirty="0">
                <a:solidFill>
                  <a:srgbClr val="2A2522"/>
                </a:solidFill>
                <a:latin typeface="Arial"/>
                <a:cs typeface="Arial"/>
              </a:rPr>
              <a:t> </a:t>
            </a:r>
            <a:r>
              <a:rPr sz="1500" spc="45" dirty="0">
                <a:solidFill>
                  <a:srgbClr val="2A2522"/>
                </a:solidFill>
                <a:latin typeface="Arial"/>
                <a:cs typeface="Arial"/>
              </a:rPr>
              <a:t>Alltagskultur,</a:t>
            </a:r>
            <a:r>
              <a:rPr sz="1500" spc="-5" dirty="0">
                <a:solidFill>
                  <a:srgbClr val="2A2522"/>
                </a:solidFill>
                <a:latin typeface="Arial"/>
                <a:cs typeface="Arial"/>
              </a:rPr>
              <a:t> </a:t>
            </a:r>
            <a:r>
              <a:rPr sz="1500" dirty="0">
                <a:solidFill>
                  <a:srgbClr val="2A2522"/>
                </a:solidFill>
                <a:latin typeface="Arial"/>
                <a:cs typeface="Arial"/>
              </a:rPr>
              <a:t>Ernährung,</a:t>
            </a:r>
            <a:r>
              <a:rPr sz="1500" spc="-35" dirty="0">
                <a:solidFill>
                  <a:srgbClr val="2A2522"/>
                </a:solidFill>
                <a:latin typeface="Arial"/>
                <a:cs typeface="Arial"/>
              </a:rPr>
              <a:t> </a:t>
            </a:r>
            <a:r>
              <a:rPr sz="1500" dirty="0">
                <a:solidFill>
                  <a:srgbClr val="2A2522"/>
                </a:solidFill>
                <a:latin typeface="Arial"/>
                <a:cs typeface="Arial"/>
              </a:rPr>
              <a:t>Soziales</a:t>
            </a:r>
            <a:r>
              <a:rPr sz="1500" spc="-45" dirty="0">
                <a:solidFill>
                  <a:srgbClr val="2A2522"/>
                </a:solidFill>
                <a:latin typeface="Arial"/>
                <a:cs typeface="Arial"/>
              </a:rPr>
              <a:t> </a:t>
            </a:r>
            <a:r>
              <a:rPr sz="1500" spc="-10" dirty="0">
                <a:solidFill>
                  <a:srgbClr val="2A2522"/>
                </a:solidFill>
                <a:latin typeface="Arial"/>
                <a:cs typeface="Arial"/>
              </a:rPr>
              <a:t>(AES) </a:t>
            </a:r>
            <a:r>
              <a:rPr sz="1500" dirty="0">
                <a:solidFill>
                  <a:srgbClr val="2A2522"/>
                </a:solidFill>
                <a:latin typeface="Arial"/>
                <a:cs typeface="Arial"/>
              </a:rPr>
              <a:t>Spanisch,</a:t>
            </a:r>
            <a:r>
              <a:rPr sz="1500" spc="20" dirty="0">
                <a:solidFill>
                  <a:srgbClr val="2A2522"/>
                </a:solidFill>
                <a:latin typeface="Arial"/>
                <a:cs typeface="Arial"/>
              </a:rPr>
              <a:t> </a:t>
            </a:r>
            <a:r>
              <a:rPr sz="1500" spc="10" dirty="0">
                <a:solidFill>
                  <a:srgbClr val="2A2522"/>
                </a:solidFill>
                <a:latin typeface="Arial"/>
                <a:cs typeface="Arial"/>
              </a:rPr>
              <a:t>Naturwissenschaftliches</a:t>
            </a:r>
            <a:r>
              <a:rPr sz="1500" spc="55" dirty="0">
                <a:solidFill>
                  <a:srgbClr val="2A2522"/>
                </a:solidFill>
                <a:latin typeface="Arial"/>
                <a:cs typeface="Arial"/>
              </a:rPr>
              <a:t> </a:t>
            </a:r>
            <a:r>
              <a:rPr sz="1500" spc="10" dirty="0">
                <a:solidFill>
                  <a:srgbClr val="2A2522"/>
                </a:solidFill>
                <a:latin typeface="Arial"/>
                <a:cs typeface="Arial"/>
              </a:rPr>
              <a:t>Profil,</a:t>
            </a:r>
            <a:r>
              <a:rPr sz="1500" spc="40" dirty="0">
                <a:solidFill>
                  <a:srgbClr val="2A2522"/>
                </a:solidFill>
                <a:latin typeface="Arial"/>
                <a:cs typeface="Arial"/>
              </a:rPr>
              <a:t> </a:t>
            </a:r>
            <a:r>
              <a:rPr sz="1500" spc="10" dirty="0">
                <a:solidFill>
                  <a:srgbClr val="2A2522"/>
                </a:solidFill>
                <a:latin typeface="Arial"/>
                <a:cs typeface="Arial"/>
              </a:rPr>
              <a:t>Sport,</a:t>
            </a:r>
            <a:r>
              <a:rPr sz="1500" spc="35" dirty="0">
                <a:solidFill>
                  <a:srgbClr val="2A2522"/>
                </a:solidFill>
                <a:latin typeface="Arial"/>
                <a:cs typeface="Arial"/>
              </a:rPr>
              <a:t> </a:t>
            </a:r>
            <a:r>
              <a:rPr sz="1500" spc="10" dirty="0">
                <a:solidFill>
                  <a:srgbClr val="2A2522"/>
                </a:solidFill>
                <a:latin typeface="Arial"/>
                <a:cs typeface="Arial"/>
              </a:rPr>
              <a:t>Bildende</a:t>
            </a:r>
            <a:r>
              <a:rPr sz="1500" spc="55" dirty="0">
                <a:solidFill>
                  <a:srgbClr val="2A2522"/>
                </a:solidFill>
                <a:latin typeface="Arial"/>
                <a:cs typeface="Arial"/>
              </a:rPr>
              <a:t> </a:t>
            </a:r>
            <a:r>
              <a:rPr sz="1500" spc="10" dirty="0">
                <a:solidFill>
                  <a:srgbClr val="2A2522"/>
                </a:solidFill>
                <a:latin typeface="Arial"/>
                <a:cs typeface="Arial"/>
              </a:rPr>
              <a:t>Kunst,</a:t>
            </a:r>
            <a:r>
              <a:rPr sz="1500" spc="60" dirty="0">
                <a:solidFill>
                  <a:srgbClr val="2A2522"/>
                </a:solidFill>
                <a:latin typeface="Arial"/>
                <a:cs typeface="Arial"/>
              </a:rPr>
              <a:t> </a:t>
            </a:r>
            <a:r>
              <a:rPr sz="1500" spc="-10" dirty="0">
                <a:solidFill>
                  <a:srgbClr val="2A2522"/>
                </a:solidFill>
                <a:latin typeface="Arial"/>
                <a:cs typeface="Arial"/>
              </a:rPr>
              <a:t>Musik</a:t>
            </a:r>
            <a:endParaRPr sz="1500">
              <a:latin typeface="Arial"/>
              <a:cs typeface="Arial"/>
            </a:endParaRPr>
          </a:p>
        </p:txBody>
      </p:sp>
      <p:sp>
        <p:nvSpPr>
          <p:cNvPr id="23" name="object 23"/>
          <p:cNvSpPr txBox="1"/>
          <p:nvPr/>
        </p:nvSpPr>
        <p:spPr>
          <a:xfrm>
            <a:off x="3635502" y="4545329"/>
            <a:ext cx="92710" cy="254000"/>
          </a:xfrm>
          <a:prstGeom prst="rect">
            <a:avLst/>
          </a:prstGeom>
        </p:spPr>
        <p:txBody>
          <a:bodyPr vert="horz" wrap="square" lIns="0" tIns="12700" rIns="0" bIns="0" rtlCol="0">
            <a:spAutoFit/>
          </a:bodyPr>
          <a:lstStyle/>
          <a:p>
            <a:pPr marL="12700">
              <a:lnSpc>
                <a:spcPct val="100000"/>
              </a:lnSpc>
              <a:spcBef>
                <a:spcPts val="100"/>
              </a:spcBef>
            </a:pPr>
            <a:r>
              <a:rPr sz="1500" spc="-50" dirty="0">
                <a:solidFill>
                  <a:srgbClr val="2A2522"/>
                </a:solidFill>
                <a:latin typeface="Arial"/>
                <a:cs typeface="Arial"/>
              </a:rPr>
              <a:t>•</a:t>
            </a:r>
            <a:endParaRPr sz="1500">
              <a:latin typeface="Arial"/>
              <a:cs typeface="Arial"/>
            </a:endParaRPr>
          </a:p>
        </p:txBody>
      </p:sp>
      <p:sp>
        <p:nvSpPr>
          <p:cNvPr id="24" name="object 24"/>
          <p:cNvSpPr txBox="1"/>
          <p:nvPr/>
        </p:nvSpPr>
        <p:spPr>
          <a:xfrm>
            <a:off x="3922014" y="4594097"/>
            <a:ext cx="7328534" cy="483234"/>
          </a:xfrm>
          <a:prstGeom prst="rect">
            <a:avLst/>
          </a:prstGeom>
        </p:spPr>
        <p:txBody>
          <a:bodyPr vert="horz" wrap="square" lIns="0" tIns="12700" rIns="0" bIns="0" rtlCol="0">
            <a:spAutoFit/>
          </a:bodyPr>
          <a:lstStyle/>
          <a:p>
            <a:pPr marL="12700">
              <a:lnSpc>
                <a:spcPct val="100000"/>
              </a:lnSpc>
              <a:spcBef>
                <a:spcPts val="100"/>
              </a:spcBef>
            </a:pPr>
            <a:r>
              <a:rPr sz="1500" dirty="0">
                <a:solidFill>
                  <a:srgbClr val="2A2522"/>
                </a:solidFill>
                <a:latin typeface="Arial"/>
                <a:cs typeface="Arial"/>
              </a:rPr>
              <a:t>Allgemeine</a:t>
            </a:r>
            <a:r>
              <a:rPr sz="1500" spc="105" dirty="0">
                <a:solidFill>
                  <a:srgbClr val="2A2522"/>
                </a:solidFill>
                <a:latin typeface="Arial"/>
                <a:cs typeface="Arial"/>
              </a:rPr>
              <a:t> </a:t>
            </a:r>
            <a:r>
              <a:rPr sz="1500" dirty="0">
                <a:solidFill>
                  <a:srgbClr val="2A2522"/>
                </a:solidFill>
                <a:latin typeface="Arial"/>
                <a:cs typeface="Arial"/>
              </a:rPr>
              <a:t>Hochschulreife</a:t>
            </a:r>
            <a:r>
              <a:rPr sz="1500" spc="80" dirty="0">
                <a:solidFill>
                  <a:srgbClr val="2A2522"/>
                </a:solidFill>
                <a:latin typeface="Arial"/>
                <a:cs typeface="Arial"/>
              </a:rPr>
              <a:t> </a:t>
            </a:r>
            <a:r>
              <a:rPr sz="1500" dirty="0">
                <a:solidFill>
                  <a:srgbClr val="2A2522"/>
                </a:solidFill>
                <a:latin typeface="Arial"/>
                <a:cs typeface="Arial"/>
              </a:rPr>
              <a:t>(an</a:t>
            </a:r>
            <a:r>
              <a:rPr sz="1500" spc="95" dirty="0">
                <a:solidFill>
                  <a:srgbClr val="2A2522"/>
                </a:solidFill>
                <a:latin typeface="Arial"/>
                <a:cs typeface="Arial"/>
              </a:rPr>
              <a:t> </a:t>
            </a:r>
            <a:r>
              <a:rPr sz="1500" dirty="0">
                <a:solidFill>
                  <a:srgbClr val="2A2522"/>
                </a:solidFill>
                <a:latin typeface="Arial"/>
                <a:cs typeface="Arial"/>
              </a:rPr>
              <a:t>eigener</a:t>
            </a:r>
            <a:r>
              <a:rPr sz="1500" spc="80" dirty="0">
                <a:solidFill>
                  <a:srgbClr val="2A2522"/>
                </a:solidFill>
                <a:latin typeface="Arial"/>
                <a:cs typeface="Arial"/>
              </a:rPr>
              <a:t> </a:t>
            </a:r>
            <a:r>
              <a:rPr sz="1500" dirty="0">
                <a:solidFill>
                  <a:srgbClr val="2A2522"/>
                </a:solidFill>
                <a:latin typeface="Arial"/>
                <a:cs typeface="Arial"/>
              </a:rPr>
              <a:t>Oberstufe</a:t>
            </a:r>
            <a:r>
              <a:rPr sz="1500" spc="80" dirty="0">
                <a:solidFill>
                  <a:srgbClr val="2A2522"/>
                </a:solidFill>
                <a:latin typeface="Arial"/>
                <a:cs typeface="Arial"/>
              </a:rPr>
              <a:t> </a:t>
            </a:r>
            <a:r>
              <a:rPr sz="1500" dirty="0">
                <a:solidFill>
                  <a:srgbClr val="2A2522"/>
                </a:solidFill>
                <a:latin typeface="Arial"/>
                <a:cs typeface="Arial"/>
              </a:rPr>
              <a:t>oder</a:t>
            </a:r>
            <a:r>
              <a:rPr sz="1500" spc="95" dirty="0">
                <a:solidFill>
                  <a:srgbClr val="2A2522"/>
                </a:solidFill>
                <a:latin typeface="Arial"/>
                <a:cs typeface="Arial"/>
              </a:rPr>
              <a:t> </a:t>
            </a:r>
            <a:r>
              <a:rPr sz="1500" dirty="0">
                <a:solidFill>
                  <a:srgbClr val="2A2522"/>
                </a:solidFill>
                <a:latin typeface="Arial"/>
                <a:cs typeface="Arial"/>
              </a:rPr>
              <a:t>im</a:t>
            </a:r>
            <a:r>
              <a:rPr sz="1500" spc="105" dirty="0">
                <a:solidFill>
                  <a:srgbClr val="2A2522"/>
                </a:solidFill>
                <a:latin typeface="Arial"/>
                <a:cs typeface="Arial"/>
              </a:rPr>
              <a:t> </a:t>
            </a:r>
            <a:r>
              <a:rPr sz="1500" dirty="0">
                <a:solidFill>
                  <a:srgbClr val="2A2522"/>
                </a:solidFill>
                <a:latin typeface="Arial"/>
                <a:cs typeface="Arial"/>
              </a:rPr>
              <a:t>Verbund</a:t>
            </a:r>
            <a:r>
              <a:rPr sz="1500" spc="65" dirty="0">
                <a:solidFill>
                  <a:srgbClr val="2A2522"/>
                </a:solidFill>
                <a:latin typeface="Arial"/>
                <a:cs typeface="Arial"/>
              </a:rPr>
              <a:t> </a:t>
            </a:r>
            <a:r>
              <a:rPr sz="1500" spc="50" dirty="0">
                <a:solidFill>
                  <a:srgbClr val="2A2522"/>
                </a:solidFill>
                <a:latin typeface="Arial"/>
                <a:cs typeface="Arial"/>
              </a:rPr>
              <a:t>mit</a:t>
            </a:r>
            <a:r>
              <a:rPr sz="1500" spc="110" dirty="0">
                <a:solidFill>
                  <a:srgbClr val="2A2522"/>
                </a:solidFill>
                <a:latin typeface="Arial"/>
                <a:cs typeface="Arial"/>
              </a:rPr>
              <a:t> </a:t>
            </a:r>
            <a:r>
              <a:rPr sz="1500" spc="-10" dirty="0">
                <a:solidFill>
                  <a:srgbClr val="2A2522"/>
                </a:solidFill>
                <a:latin typeface="Arial"/>
                <a:cs typeface="Arial"/>
              </a:rPr>
              <a:t>Gymnasium),</a:t>
            </a:r>
            <a:endParaRPr sz="1500">
              <a:latin typeface="Arial"/>
              <a:cs typeface="Arial"/>
            </a:endParaRPr>
          </a:p>
          <a:p>
            <a:pPr marL="12700">
              <a:lnSpc>
                <a:spcPct val="100000"/>
              </a:lnSpc>
            </a:pPr>
            <a:r>
              <a:rPr sz="1500" dirty="0">
                <a:solidFill>
                  <a:srgbClr val="2A2522"/>
                </a:solidFill>
                <a:latin typeface="Arial"/>
                <a:cs typeface="Arial"/>
              </a:rPr>
              <a:t>Realschulabschluss,</a:t>
            </a:r>
            <a:r>
              <a:rPr sz="1500" spc="190" dirty="0">
                <a:solidFill>
                  <a:srgbClr val="2A2522"/>
                </a:solidFill>
                <a:latin typeface="Arial"/>
                <a:cs typeface="Arial"/>
              </a:rPr>
              <a:t> </a:t>
            </a:r>
            <a:r>
              <a:rPr sz="1500" spc="-10" dirty="0">
                <a:solidFill>
                  <a:srgbClr val="2A2522"/>
                </a:solidFill>
                <a:latin typeface="Arial"/>
                <a:cs typeface="Arial"/>
              </a:rPr>
              <a:t>Hauptschulabschluss</a:t>
            </a:r>
            <a:endParaRPr sz="1500">
              <a:latin typeface="Arial"/>
              <a:cs typeface="Arial"/>
            </a:endParaRPr>
          </a:p>
        </p:txBody>
      </p:sp>
      <p:sp>
        <p:nvSpPr>
          <p:cNvPr id="25" name="object 25"/>
          <p:cNvSpPr txBox="1"/>
          <p:nvPr/>
        </p:nvSpPr>
        <p:spPr>
          <a:xfrm>
            <a:off x="3635502" y="5185664"/>
            <a:ext cx="92710" cy="482600"/>
          </a:xfrm>
          <a:prstGeom prst="rect">
            <a:avLst/>
          </a:prstGeom>
        </p:spPr>
        <p:txBody>
          <a:bodyPr vert="horz" wrap="square" lIns="0" tIns="12700" rIns="0" bIns="0" rtlCol="0">
            <a:spAutoFit/>
          </a:bodyPr>
          <a:lstStyle/>
          <a:p>
            <a:pPr marL="12700">
              <a:lnSpc>
                <a:spcPct val="100000"/>
              </a:lnSpc>
              <a:spcBef>
                <a:spcPts val="100"/>
              </a:spcBef>
            </a:pPr>
            <a:r>
              <a:rPr sz="1500" spc="-50" dirty="0">
                <a:solidFill>
                  <a:srgbClr val="2A2522"/>
                </a:solidFill>
                <a:latin typeface="Arial"/>
                <a:cs typeface="Arial"/>
              </a:rPr>
              <a:t>•</a:t>
            </a:r>
            <a:endParaRPr sz="1500">
              <a:latin typeface="Arial"/>
              <a:cs typeface="Arial"/>
            </a:endParaRPr>
          </a:p>
          <a:p>
            <a:pPr marL="12700">
              <a:lnSpc>
                <a:spcPct val="100000"/>
              </a:lnSpc>
            </a:pPr>
            <a:r>
              <a:rPr sz="1500" spc="-50" dirty="0">
                <a:solidFill>
                  <a:srgbClr val="2A2522"/>
                </a:solidFill>
                <a:latin typeface="Arial"/>
                <a:cs typeface="Arial"/>
              </a:rPr>
              <a:t>•</a:t>
            </a:r>
            <a:endParaRPr sz="1500">
              <a:latin typeface="Arial"/>
              <a:cs typeface="Arial"/>
            </a:endParaRPr>
          </a:p>
        </p:txBody>
      </p:sp>
      <p:sp>
        <p:nvSpPr>
          <p:cNvPr id="26" name="object 26"/>
          <p:cNvSpPr txBox="1"/>
          <p:nvPr/>
        </p:nvSpPr>
        <p:spPr>
          <a:xfrm>
            <a:off x="3922014" y="5234432"/>
            <a:ext cx="7254875" cy="711200"/>
          </a:xfrm>
          <a:prstGeom prst="rect">
            <a:avLst/>
          </a:prstGeom>
        </p:spPr>
        <p:txBody>
          <a:bodyPr vert="horz" wrap="square" lIns="0" tIns="12700" rIns="0" bIns="0" rtlCol="0">
            <a:spAutoFit/>
          </a:bodyPr>
          <a:lstStyle/>
          <a:p>
            <a:pPr marL="12700">
              <a:lnSpc>
                <a:spcPct val="100000"/>
              </a:lnSpc>
              <a:spcBef>
                <a:spcPts val="100"/>
              </a:spcBef>
            </a:pPr>
            <a:r>
              <a:rPr sz="1500" dirty="0">
                <a:solidFill>
                  <a:srgbClr val="2A2522"/>
                </a:solidFill>
                <a:latin typeface="Arial"/>
                <a:cs typeface="Arial"/>
              </a:rPr>
              <a:t>Berufliche</a:t>
            </a:r>
            <a:r>
              <a:rPr sz="1500" spc="200" dirty="0">
                <a:solidFill>
                  <a:srgbClr val="2A2522"/>
                </a:solidFill>
                <a:latin typeface="Arial"/>
                <a:cs typeface="Arial"/>
              </a:rPr>
              <a:t> </a:t>
            </a:r>
            <a:r>
              <a:rPr sz="1500" spc="-10" dirty="0">
                <a:solidFill>
                  <a:srgbClr val="2A2522"/>
                </a:solidFill>
                <a:latin typeface="Arial"/>
                <a:cs typeface="Arial"/>
              </a:rPr>
              <a:t>Ausbildung</a:t>
            </a:r>
            <a:endParaRPr sz="1500">
              <a:latin typeface="Arial"/>
              <a:cs typeface="Arial"/>
            </a:endParaRPr>
          </a:p>
          <a:p>
            <a:pPr marL="12700" marR="5080">
              <a:lnSpc>
                <a:spcPct val="100000"/>
              </a:lnSpc>
            </a:pPr>
            <a:r>
              <a:rPr sz="1500" dirty="0">
                <a:solidFill>
                  <a:srgbClr val="2A2522"/>
                </a:solidFill>
                <a:latin typeface="Arial"/>
                <a:cs typeface="Arial"/>
              </a:rPr>
              <a:t>gymnasiale</a:t>
            </a:r>
            <a:r>
              <a:rPr sz="1500" spc="155" dirty="0">
                <a:solidFill>
                  <a:srgbClr val="2A2522"/>
                </a:solidFill>
                <a:latin typeface="Arial"/>
                <a:cs typeface="Arial"/>
              </a:rPr>
              <a:t> </a:t>
            </a:r>
            <a:r>
              <a:rPr sz="1500" dirty="0">
                <a:solidFill>
                  <a:srgbClr val="2A2522"/>
                </a:solidFill>
                <a:latin typeface="Arial"/>
                <a:cs typeface="Arial"/>
              </a:rPr>
              <a:t>Oberstufe</a:t>
            </a:r>
            <a:r>
              <a:rPr sz="1500" spc="145" dirty="0">
                <a:solidFill>
                  <a:srgbClr val="2A2522"/>
                </a:solidFill>
                <a:latin typeface="Arial"/>
                <a:cs typeface="Arial"/>
              </a:rPr>
              <a:t> </a:t>
            </a:r>
            <a:r>
              <a:rPr sz="1500" dirty="0">
                <a:solidFill>
                  <a:srgbClr val="2A2522"/>
                </a:solidFill>
                <a:latin typeface="Arial"/>
                <a:cs typeface="Arial"/>
              </a:rPr>
              <a:t>(Gemeinschaftsschule,</a:t>
            </a:r>
            <a:r>
              <a:rPr sz="1500" spc="155" dirty="0">
                <a:solidFill>
                  <a:srgbClr val="2A2522"/>
                </a:solidFill>
                <a:latin typeface="Arial"/>
                <a:cs typeface="Arial"/>
              </a:rPr>
              <a:t> </a:t>
            </a:r>
            <a:r>
              <a:rPr sz="1500" dirty="0">
                <a:solidFill>
                  <a:srgbClr val="2A2522"/>
                </a:solidFill>
                <a:latin typeface="Arial"/>
                <a:cs typeface="Arial"/>
              </a:rPr>
              <a:t>allgemein</a:t>
            </a:r>
            <a:r>
              <a:rPr sz="1500" spc="170" dirty="0">
                <a:solidFill>
                  <a:srgbClr val="2A2522"/>
                </a:solidFill>
                <a:latin typeface="Arial"/>
                <a:cs typeface="Arial"/>
              </a:rPr>
              <a:t> </a:t>
            </a:r>
            <a:r>
              <a:rPr sz="1500" dirty="0">
                <a:solidFill>
                  <a:srgbClr val="2A2522"/>
                </a:solidFill>
                <a:latin typeface="Arial"/>
                <a:cs typeface="Arial"/>
              </a:rPr>
              <a:t>bildendes</a:t>
            </a:r>
            <a:r>
              <a:rPr sz="1500" spc="165" dirty="0">
                <a:solidFill>
                  <a:srgbClr val="2A2522"/>
                </a:solidFill>
                <a:latin typeface="Arial"/>
                <a:cs typeface="Arial"/>
              </a:rPr>
              <a:t> </a:t>
            </a:r>
            <a:r>
              <a:rPr sz="1500" dirty="0">
                <a:solidFill>
                  <a:srgbClr val="2A2522"/>
                </a:solidFill>
                <a:latin typeface="Arial"/>
                <a:cs typeface="Arial"/>
              </a:rPr>
              <a:t>oder</a:t>
            </a:r>
            <a:r>
              <a:rPr sz="1500" spc="165" dirty="0">
                <a:solidFill>
                  <a:srgbClr val="2A2522"/>
                </a:solidFill>
                <a:latin typeface="Arial"/>
                <a:cs typeface="Arial"/>
              </a:rPr>
              <a:t> </a:t>
            </a:r>
            <a:r>
              <a:rPr sz="1500" spc="-10" dirty="0">
                <a:solidFill>
                  <a:srgbClr val="2A2522"/>
                </a:solidFill>
                <a:latin typeface="Arial"/>
                <a:cs typeface="Arial"/>
              </a:rPr>
              <a:t>Berufliches </a:t>
            </a:r>
            <a:r>
              <a:rPr sz="1500" dirty="0">
                <a:solidFill>
                  <a:srgbClr val="2A2522"/>
                </a:solidFill>
                <a:latin typeface="Arial"/>
                <a:cs typeface="Arial"/>
              </a:rPr>
              <a:t>Gymnasium)</a:t>
            </a:r>
            <a:r>
              <a:rPr sz="1500" spc="40" dirty="0">
                <a:solidFill>
                  <a:srgbClr val="2A2522"/>
                </a:solidFill>
                <a:latin typeface="Arial"/>
                <a:cs typeface="Arial"/>
              </a:rPr>
              <a:t> </a:t>
            </a:r>
            <a:r>
              <a:rPr sz="1500" spc="50" dirty="0">
                <a:solidFill>
                  <a:srgbClr val="2A2522"/>
                </a:solidFill>
                <a:latin typeface="Arial"/>
                <a:cs typeface="Arial"/>
              </a:rPr>
              <a:t>mit</a:t>
            </a:r>
            <a:r>
              <a:rPr sz="1500" spc="60" dirty="0">
                <a:solidFill>
                  <a:srgbClr val="2A2522"/>
                </a:solidFill>
                <a:latin typeface="Arial"/>
                <a:cs typeface="Arial"/>
              </a:rPr>
              <a:t> </a:t>
            </a:r>
            <a:r>
              <a:rPr sz="1500" dirty="0">
                <a:solidFill>
                  <a:srgbClr val="2A2522"/>
                </a:solidFill>
                <a:latin typeface="Arial"/>
                <a:cs typeface="Arial"/>
              </a:rPr>
              <a:t>Zugang</a:t>
            </a:r>
            <a:r>
              <a:rPr sz="1500" spc="35" dirty="0">
                <a:solidFill>
                  <a:srgbClr val="2A2522"/>
                </a:solidFill>
                <a:latin typeface="Arial"/>
                <a:cs typeface="Arial"/>
              </a:rPr>
              <a:t> </a:t>
            </a:r>
            <a:r>
              <a:rPr sz="1500" dirty="0">
                <a:solidFill>
                  <a:srgbClr val="2A2522"/>
                </a:solidFill>
                <a:latin typeface="Arial"/>
                <a:cs typeface="Arial"/>
              </a:rPr>
              <a:t>zu</a:t>
            </a:r>
            <a:r>
              <a:rPr sz="1500" spc="45" dirty="0">
                <a:solidFill>
                  <a:srgbClr val="2A2522"/>
                </a:solidFill>
                <a:latin typeface="Arial"/>
                <a:cs typeface="Arial"/>
              </a:rPr>
              <a:t> </a:t>
            </a:r>
            <a:r>
              <a:rPr sz="1500" dirty="0">
                <a:solidFill>
                  <a:srgbClr val="2A2522"/>
                </a:solidFill>
                <a:latin typeface="Arial"/>
                <a:cs typeface="Arial"/>
              </a:rPr>
              <a:t>jedem</a:t>
            </a:r>
            <a:r>
              <a:rPr sz="1500" spc="35" dirty="0">
                <a:solidFill>
                  <a:srgbClr val="2A2522"/>
                </a:solidFill>
                <a:latin typeface="Arial"/>
                <a:cs typeface="Arial"/>
              </a:rPr>
              <a:t> </a:t>
            </a:r>
            <a:r>
              <a:rPr sz="1500" dirty="0">
                <a:solidFill>
                  <a:srgbClr val="2A2522"/>
                </a:solidFill>
                <a:latin typeface="Arial"/>
                <a:cs typeface="Arial"/>
              </a:rPr>
              <a:t>Studium</a:t>
            </a:r>
            <a:r>
              <a:rPr sz="1500" spc="45" dirty="0">
                <a:solidFill>
                  <a:srgbClr val="2A2522"/>
                </a:solidFill>
                <a:latin typeface="Arial"/>
                <a:cs typeface="Arial"/>
              </a:rPr>
              <a:t> </a:t>
            </a:r>
            <a:r>
              <a:rPr sz="1500" dirty="0">
                <a:solidFill>
                  <a:srgbClr val="2A2522"/>
                </a:solidFill>
                <a:latin typeface="Arial"/>
                <a:cs typeface="Arial"/>
              </a:rPr>
              <a:t>an</a:t>
            </a:r>
            <a:r>
              <a:rPr sz="1500" spc="35" dirty="0">
                <a:solidFill>
                  <a:srgbClr val="2A2522"/>
                </a:solidFill>
                <a:latin typeface="Arial"/>
                <a:cs typeface="Arial"/>
              </a:rPr>
              <a:t> </a:t>
            </a:r>
            <a:r>
              <a:rPr sz="1500" dirty="0">
                <a:solidFill>
                  <a:srgbClr val="2A2522"/>
                </a:solidFill>
                <a:latin typeface="Arial"/>
                <a:cs typeface="Arial"/>
              </a:rPr>
              <a:t>allen</a:t>
            </a:r>
            <a:r>
              <a:rPr sz="1500" spc="55" dirty="0">
                <a:solidFill>
                  <a:srgbClr val="2A2522"/>
                </a:solidFill>
                <a:latin typeface="Arial"/>
                <a:cs typeface="Arial"/>
              </a:rPr>
              <a:t> </a:t>
            </a:r>
            <a:r>
              <a:rPr sz="1500" spc="-10" dirty="0">
                <a:solidFill>
                  <a:srgbClr val="2A2522"/>
                </a:solidFill>
                <a:latin typeface="Arial"/>
                <a:cs typeface="Arial"/>
              </a:rPr>
              <a:t>Hochschulen</a:t>
            </a:r>
            <a:endParaRPr sz="1500">
              <a:latin typeface="Arial"/>
              <a:cs typeface="Arial"/>
            </a:endParaRPr>
          </a:p>
        </p:txBody>
      </p:sp>
      <p:pic>
        <p:nvPicPr>
          <p:cNvPr id="27" name="object 27"/>
          <p:cNvPicPr/>
          <p:nvPr/>
        </p:nvPicPr>
        <p:blipFill>
          <a:blip r:embed="rId4" cstate="print"/>
          <a:stretch>
            <a:fillRect/>
          </a:stretch>
        </p:blipFill>
        <p:spPr>
          <a:xfrm>
            <a:off x="767410" y="5220487"/>
            <a:ext cx="482752" cy="656780"/>
          </a:xfrm>
          <a:prstGeom prst="rect">
            <a:avLst/>
          </a:prstGeom>
        </p:spPr>
      </p:pic>
      <p:pic>
        <p:nvPicPr>
          <p:cNvPr id="28" name="object 28"/>
          <p:cNvPicPr/>
          <p:nvPr/>
        </p:nvPicPr>
        <p:blipFill>
          <a:blip r:embed="rId5" cstate="print"/>
          <a:stretch>
            <a:fillRect/>
          </a:stretch>
        </p:blipFill>
        <p:spPr>
          <a:xfrm>
            <a:off x="817955" y="4600323"/>
            <a:ext cx="275703" cy="307869"/>
          </a:xfrm>
          <a:prstGeom prst="rect">
            <a:avLst/>
          </a:prstGeom>
        </p:spPr>
      </p:pic>
      <p:pic>
        <p:nvPicPr>
          <p:cNvPr id="29" name="object 29"/>
          <p:cNvPicPr/>
          <p:nvPr/>
        </p:nvPicPr>
        <p:blipFill>
          <a:blip r:embed="rId6" cstate="print"/>
          <a:stretch>
            <a:fillRect/>
          </a:stretch>
        </p:blipFill>
        <p:spPr>
          <a:xfrm>
            <a:off x="772477" y="3928579"/>
            <a:ext cx="436537" cy="436537"/>
          </a:xfrm>
          <a:prstGeom prst="rect">
            <a:avLst/>
          </a:prstGeom>
        </p:spPr>
      </p:pic>
      <p:pic>
        <p:nvPicPr>
          <p:cNvPr id="30" name="object 30"/>
          <p:cNvPicPr/>
          <p:nvPr/>
        </p:nvPicPr>
        <p:blipFill>
          <a:blip r:embed="rId7" cstate="print"/>
          <a:stretch>
            <a:fillRect/>
          </a:stretch>
        </p:blipFill>
        <p:spPr>
          <a:xfrm>
            <a:off x="812882" y="3107256"/>
            <a:ext cx="404180" cy="324256"/>
          </a:xfrm>
          <a:prstGeom prst="rect">
            <a:avLst/>
          </a:prstGeom>
        </p:spPr>
      </p:pic>
      <p:pic>
        <p:nvPicPr>
          <p:cNvPr id="31" name="object 31"/>
          <p:cNvPicPr/>
          <p:nvPr/>
        </p:nvPicPr>
        <p:blipFill>
          <a:blip r:embed="rId8" cstate="print"/>
          <a:stretch>
            <a:fillRect/>
          </a:stretch>
        </p:blipFill>
        <p:spPr>
          <a:xfrm>
            <a:off x="767410" y="980694"/>
            <a:ext cx="508000" cy="342899"/>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5184648" y="5815584"/>
            <a:ext cx="1831847" cy="277367"/>
          </a:xfrm>
          <a:prstGeom prst="rect">
            <a:avLst/>
          </a:prstGeom>
        </p:spPr>
      </p:pic>
      <p:pic>
        <p:nvPicPr>
          <p:cNvPr id="3" name="object 3"/>
          <p:cNvPicPr/>
          <p:nvPr/>
        </p:nvPicPr>
        <p:blipFill>
          <a:blip r:embed="rId3" cstate="print"/>
          <a:stretch>
            <a:fillRect/>
          </a:stretch>
        </p:blipFill>
        <p:spPr>
          <a:xfrm>
            <a:off x="4853940" y="83819"/>
            <a:ext cx="2595358" cy="1604771"/>
          </a:xfrm>
          <a:prstGeom prst="rect">
            <a:avLst/>
          </a:prstGeom>
        </p:spPr>
      </p:pic>
      <p:pic>
        <p:nvPicPr>
          <p:cNvPr id="4" name="object 4"/>
          <p:cNvPicPr/>
          <p:nvPr/>
        </p:nvPicPr>
        <p:blipFill>
          <a:blip r:embed="rId4" cstate="print"/>
          <a:stretch>
            <a:fillRect/>
          </a:stretch>
        </p:blipFill>
        <p:spPr>
          <a:xfrm>
            <a:off x="1325880" y="24384"/>
            <a:ext cx="3398507" cy="1664207"/>
          </a:xfrm>
          <a:prstGeom prst="rect">
            <a:avLst/>
          </a:prstGeom>
        </p:spPr>
      </p:pic>
      <p:pic>
        <p:nvPicPr>
          <p:cNvPr id="5" name="object 5"/>
          <p:cNvPicPr/>
          <p:nvPr/>
        </p:nvPicPr>
        <p:blipFill>
          <a:blip r:embed="rId5" cstate="print"/>
          <a:stretch>
            <a:fillRect/>
          </a:stretch>
        </p:blipFill>
        <p:spPr>
          <a:xfrm>
            <a:off x="7616952" y="83819"/>
            <a:ext cx="3645407" cy="1644394"/>
          </a:xfrm>
          <a:prstGeom prst="rect">
            <a:avLst/>
          </a:prstGeom>
        </p:spPr>
      </p:pic>
      <p:pic>
        <p:nvPicPr>
          <p:cNvPr id="6" name="object 6"/>
          <p:cNvPicPr/>
          <p:nvPr/>
        </p:nvPicPr>
        <p:blipFill>
          <a:blip r:embed="rId6" cstate="print"/>
          <a:stretch>
            <a:fillRect/>
          </a:stretch>
        </p:blipFill>
        <p:spPr>
          <a:xfrm>
            <a:off x="4853940" y="5718047"/>
            <a:ext cx="2595359" cy="1014983"/>
          </a:xfrm>
          <a:prstGeom prst="rect">
            <a:avLst/>
          </a:prstGeom>
        </p:spPr>
      </p:pic>
      <p:grpSp>
        <p:nvGrpSpPr>
          <p:cNvPr id="7" name="object 7"/>
          <p:cNvGrpSpPr/>
          <p:nvPr/>
        </p:nvGrpSpPr>
        <p:grpSpPr>
          <a:xfrm>
            <a:off x="1325317" y="1760813"/>
            <a:ext cx="10028054" cy="4417108"/>
            <a:chOff x="1325317" y="1760813"/>
            <a:chExt cx="10028054" cy="4417108"/>
          </a:xfrm>
        </p:grpSpPr>
        <p:sp>
          <p:nvSpPr>
            <p:cNvPr id="8" name="object 8"/>
            <p:cNvSpPr/>
            <p:nvPr/>
          </p:nvSpPr>
          <p:spPr>
            <a:xfrm>
              <a:off x="3400339" y="2494746"/>
              <a:ext cx="4542790" cy="1920875"/>
            </a:xfrm>
            <a:custGeom>
              <a:avLst/>
              <a:gdLst/>
              <a:ahLst/>
              <a:cxnLst/>
              <a:rect l="l" t="t" r="r" b="b"/>
              <a:pathLst>
                <a:path w="4542790" h="1920875">
                  <a:moveTo>
                    <a:pt x="4330115" y="0"/>
                  </a:moveTo>
                  <a:lnTo>
                    <a:pt x="0" y="922553"/>
                  </a:lnTo>
                  <a:lnTo>
                    <a:pt x="212572" y="1920316"/>
                  </a:lnTo>
                  <a:lnTo>
                    <a:pt x="4542701" y="997750"/>
                  </a:lnTo>
                  <a:lnTo>
                    <a:pt x="4330115" y="0"/>
                  </a:lnTo>
                  <a:close/>
                </a:path>
              </a:pathLst>
            </a:custGeom>
            <a:solidFill>
              <a:srgbClr val="92D050"/>
            </a:solidFill>
          </p:spPr>
          <p:txBody>
            <a:bodyPr wrap="square" lIns="0" tIns="0" rIns="0" bIns="0" rtlCol="0"/>
            <a:lstStyle/>
            <a:p>
              <a:endParaRPr/>
            </a:p>
          </p:txBody>
        </p:sp>
        <p:pic>
          <p:nvPicPr>
            <p:cNvPr id="9" name="object 9"/>
            <p:cNvPicPr/>
            <p:nvPr/>
          </p:nvPicPr>
          <p:blipFill>
            <a:blip r:embed="rId7" cstate="print"/>
            <a:stretch>
              <a:fillRect/>
            </a:stretch>
          </p:blipFill>
          <p:spPr>
            <a:xfrm>
              <a:off x="3663422" y="2704397"/>
              <a:ext cx="3886669" cy="1442446"/>
            </a:xfrm>
            <a:prstGeom prst="rect">
              <a:avLst/>
            </a:prstGeom>
          </p:spPr>
        </p:pic>
        <p:sp>
          <p:nvSpPr>
            <p:cNvPr id="10" name="object 10"/>
            <p:cNvSpPr/>
            <p:nvPr/>
          </p:nvSpPr>
          <p:spPr>
            <a:xfrm>
              <a:off x="3978658" y="4013613"/>
              <a:ext cx="274955" cy="207010"/>
            </a:xfrm>
            <a:custGeom>
              <a:avLst/>
              <a:gdLst/>
              <a:ahLst/>
              <a:cxnLst/>
              <a:rect l="l" t="t" r="r" b="b"/>
              <a:pathLst>
                <a:path w="274954" h="207010">
                  <a:moveTo>
                    <a:pt x="40281" y="191820"/>
                  </a:moveTo>
                  <a:lnTo>
                    <a:pt x="11356" y="191820"/>
                  </a:lnTo>
                  <a:lnTo>
                    <a:pt x="16116" y="198412"/>
                  </a:lnTo>
                  <a:lnTo>
                    <a:pt x="19088" y="201053"/>
                  </a:lnTo>
                  <a:lnTo>
                    <a:pt x="26060" y="204901"/>
                  </a:lnTo>
                  <a:lnTo>
                    <a:pt x="30048" y="206082"/>
                  </a:lnTo>
                  <a:lnTo>
                    <a:pt x="38988" y="206997"/>
                  </a:lnTo>
                  <a:lnTo>
                    <a:pt x="43802" y="206667"/>
                  </a:lnTo>
                  <a:lnTo>
                    <a:pt x="54863" y="204317"/>
                  </a:lnTo>
                  <a:lnTo>
                    <a:pt x="60185" y="201853"/>
                  </a:lnTo>
                  <a:lnTo>
                    <a:pt x="69646" y="194513"/>
                  </a:lnTo>
                  <a:lnTo>
                    <a:pt x="71737" y="192125"/>
                  </a:lnTo>
                  <a:lnTo>
                    <a:pt x="42989" y="192125"/>
                  </a:lnTo>
                  <a:lnTo>
                    <a:pt x="40281" y="191820"/>
                  </a:lnTo>
                  <a:close/>
                </a:path>
                <a:path w="274954" h="207010">
                  <a:moveTo>
                    <a:pt x="94780" y="191820"/>
                  </a:moveTo>
                  <a:lnTo>
                    <a:pt x="78572" y="191820"/>
                  </a:lnTo>
                  <a:lnTo>
                    <a:pt x="79273" y="195122"/>
                  </a:lnTo>
                  <a:lnTo>
                    <a:pt x="79667" y="195719"/>
                  </a:lnTo>
                  <a:lnTo>
                    <a:pt x="81152" y="196532"/>
                  </a:lnTo>
                  <a:lnTo>
                    <a:pt x="84464" y="196532"/>
                  </a:lnTo>
                  <a:lnTo>
                    <a:pt x="94780" y="191820"/>
                  </a:lnTo>
                  <a:close/>
                </a:path>
                <a:path w="274954" h="207010">
                  <a:moveTo>
                    <a:pt x="72004" y="191820"/>
                  </a:moveTo>
                  <a:lnTo>
                    <a:pt x="44420" y="191820"/>
                  </a:lnTo>
                  <a:lnTo>
                    <a:pt x="42989" y="192125"/>
                  </a:lnTo>
                  <a:lnTo>
                    <a:pt x="71737" y="192125"/>
                  </a:lnTo>
                  <a:lnTo>
                    <a:pt x="72004" y="191820"/>
                  </a:lnTo>
                  <a:close/>
                </a:path>
                <a:path w="274954" h="207010">
                  <a:moveTo>
                    <a:pt x="45016" y="191693"/>
                  </a:moveTo>
                  <a:lnTo>
                    <a:pt x="39153" y="191693"/>
                  </a:lnTo>
                  <a:lnTo>
                    <a:pt x="40281" y="191820"/>
                  </a:lnTo>
                  <a:lnTo>
                    <a:pt x="44420" y="191820"/>
                  </a:lnTo>
                  <a:lnTo>
                    <a:pt x="45016" y="191693"/>
                  </a:lnTo>
                  <a:close/>
                </a:path>
                <a:path w="274954" h="207010">
                  <a:moveTo>
                    <a:pt x="78545" y="191693"/>
                  </a:moveTo>
                  <a:lnTo>
                    <a:pt x="72115" y="191693"/>
                  </a:lnTo>
                  <a:lnTo>
                    <a:pt x="72004" y="191820"/>
                  </a:lnTo>
                  <a:lnTo>
                    <a:pt x="78572" y="191820"/>
                  </a:lnTo>
                  <a:lnTo>
                    <a:pt x="78545" y="191693"/>
                  </a:lnTo>
                  <a:close/>
                </a:path>
                <a:path w="274954" h="207010">
                  <a:moveTo>
                    <a:pt x="75365" y="109766"/>
                  </a:moveTo>
                  <a:lnTo>
                    <a:pt x="43052" y="109766"/>
                  </a:lnTo>
                  <a:lnTo>
                    <a:pt x="49148" y="110528"/>
                  </a:lnTo>
                  <a:lnTo>
                    <a:pt x="51777" y="111480"/>
                  </a:lnTo>
                  <a:lnTo>
                    <a:pt x="64363" y="136893"/>
                  </a:lnTo>
                  <a:lnTo>
                    <a:pt x="43179" y="141414"/>
                  </a:lnTo>
                  <a:lnTo>
                    <a:pt x="36448" y="143548"/>
                  </a:lnTo>
                  <a:lnTo>
                    <a:pt x="7467" y="172364"/>
                  </a:lnTo>
                  <a:lnTo>
                    <a:pt x="7365" y="177380"/>
                  </a:lnTo>
                  <a:lnTo>
                    <a:pt x="9396" y="186918"/>
                  </a:lnTo>
                  <a:lnTo>
                    <a:pt x="9593" y="187744"/>
                  </a:lnTo>
                  <a:lnTo>
                    <a:pt x="11264" y="191693"/>
                  </a:lnTo>
                  <a:lnTo>
                    <a:pt x="38328" y="191693"/>
                  </a:lnTo>
                  <a:lnTo>
                    <a:pt x="30378" y="186918"/>
                  </a:lnTo>
                  <a:lnTo>
                    <a:pt x="27889" y="183210"/>
                  </a:lnTo>
                  <a:lnTo>
                    <a:pt x="26161" y="175120"/>
                  </a:lnTo>
                  <a:lnTo>
                    <a:pt x="26174" y="172364"/>
                  </a:lnTo>
                  <a:lnTo>
                    <a:pt x="27444" y="167297"/>
                  </a:lnTo>
                  <a:lnTo>
                    <a:pt x="67119" y="149885"/>
                  </a:lnTo>
                  <a:lnTo>
                    <a:pt x="85843" y="149885"/>
                  </a:lnTo>
                  <a:lnTo>
                    <a:pt x="79193" y="118668"/>
                  </a:lnTo>
                  <a:lnTo>
                    <a:pt x="77342" y="113360"/>
                  </a:lnTo>
                  <a:lnTo>
                    <a:pt x="75365" y="109766"/>
                  </a:lnTo>
                  <a:close/>
                </a:path>
                <a:path w="274954" h="207010">
                  <a:moveTo>
                    <a:pt x="85843" y="149885"/>
                  </a:moveTo>
                  <a:lnTo>
                    <a:pt x="67119" y="149885"/>
                  </a:lnTo>
                  <a:lnTo>
                    <a:pt x="71564" y="170738"/>
                  </a:lnTo>
                  <a:lnTo>
                    <a:pt x="68186" y="176631"/>
                  </a:lnTo>
                  <a:lnTo>
                    <a:pt x="64731" y="181216"/>
                  </a:lnTo>
                  <a:lnTo>
                    <a:pt x="57670" y="187744"/>
                  </a:lnTo>
                  <a:lnTo>
                    <a:pt x="53364" y="189915"/>
                  </a:lnTo>
                  <a:lnTo>
                    <a:pt x="45016" y="191693"/>
                  </a:lnTo>
                  <a:lnTo>
                    <a:pt x="72115" y="191693"/>
                  </a:lnTo>
                  <a:lnTo>
                    <a:pt x="73672" y="189915"/>
                  </a:lnTo>
                  <a:lnTo>
                    <a:pt x="77000" y="184416"/>
                  </a:lnTo>
                  <a:lnTo>
                    <a:pt x="93199" y="184416"/>
                  </a:lnTo>
                  <a:lnTo>
                    <a:pt x="85843" y="149885"/>
                  </a:lnTo>
                  <a:close/>
                </a:path>
                <a:path w="274954" h="207010">
                  <a:moveTo>
                    <a:pt x="93199" y="184416"/>
                  </a:moveTo>
                  <a:lnTo>
                    <a:pt x="77000" y="184416"/>
                  </a:lnTo>
                  <a:lnTo>
                    <a:pt x="78545" y="191693"/>
                  </a:lnTo>
                  <a:lnTo>
                    <a:pt x="94752" y="191693"/>
                  </a:lnTo>
                  <a:lnTo>
                    <a:pt x="93199" y="184416"/>
                  </a:lnTo>
                  <a:close/>
                </a:path>
                <a:path w="274954" h="207010">
                  <a:moveTo>
                    <a:pt x="47066" y="93941"/>
                  </a:moveTo>
                  <a:lnTo>
                    <a:pt x="10198" y="105892"/>
                  </a:lnTo>
                  <a:lnTo>
                    <a:pt x="0" y="116128"/>
                  </a:lnTo>
                  <a:lnTo>
                    <a:pt x="114" y="119811"/>
                  </a:lnTo>
                  <a:lnTo>
                    <a:pt x="655" y="122339"/>
                  </a:lnTo>
                  <a:lnTo>
                    <a:pt x="736" y="122720"/>
                  </a:lnTo>
                  <a:lnTo>
                    <a:pt x="4470" y="127939"/>
                  </a:lnTo>
                  <a:lnTo>
                    <a:pt x="5197" y="127939"/>
                  </a:lnTo>
                  <a:lnTo>
                    <a:pt x="6464" y="127660"/>
                  </a:lnTo>
                  <a:lnTo>
                    <a:pt x="7683" y="126847"/>
                  </a:lnTo>
                  <a:lnTo>
                    <a:pt x="10794" y="123977"/>
                  </a:lnTo>
                  <a:lnTo>
                    <a:pt x="12776" y="122339"/>
                  </a:lnTo>
                  <a:lnTo>
                    <a:pt x="43052" y="109766"/>
                  </a:lnTo>
                  <a:lnTo>
                    <a:pt x="75365" y="109766"/>
                  </a:lnTo>
                  <a:lnTo>
                    <a:pt x="72618" y="104774"/>
                  </a:lnTo>
                  <a:lnTo>
                    <a:pt x="69583" y="101409"/>
                  </a:lnTo>
                  <a:lnTo>
                    <a:pt x="62153" y="96532"/>
                  </a:lnTo>
                  <a:lnTo>
                    <a:pt x="57645" y="95034"/>
                  </a:lnTo>
                  <a:lnTo>
                    <a:pt x="47066" y="93941"/>
                  </a:lnTo>
                  <a:close/>
                </a:path>
                <a:path w="274954" h="207010">
                  <a:moveTo>
                    <a:pt x="121297" y="79400"/>
                  </a:moveTo>
                  <a:lnTo>
                    <a:pt x="120206" y="79400"/>
                  </a:lnTo>
                  <a:lnTo>
                    <a:pt x="116927" y="79768"/>
                  </a:lnTo>
                  <a:lnTo>
                    <a:pt x="117313" y="79768"/>
                  </a:lnTo>
                  <a:lnTo>
                    <a:pt x="115989" y="80022"/>
                  </a:lnTo>
                  <a:lnTo>
                    <a:pt x="106260" y="85026"/>
                  </a:lnTo>
                  <a:lnTo>
                    <a:pt x="120611" y="152336"/>
                  </a:lnTo>
                  <a:lnTo>
                    <a:pt x="151206" y="182651"/>
                  </a:lnTo>
                  <a:lnTo>
                    <a:pt x="156529" y="182651"/>
                  </a:lnTo>
                  <a:lnTo>
                    <a:pt x="169100" y="179971"/>
                  </a:lnTo>
                  <a:lnTo>
                    <a:pt x="174332" y="177380"/>
                  </a:lnTo>
                  <a:lnTo>
                    <a:pt x="184035" y="169379"/>
                  </a:lnTo>
                  <a:lnTo>
                    <a:pt x="187056" y="165620"/>
                  </a:lnTo>
                  <a:lnTo>
                    <a:pt x="157307" y="165620"/>
                  </a:lnTo>
                  <a:lnTo>
                    <a:pt x="151396" y="164020"/>
                  </a:lnTo>
                  <a:lnTo>
                    <a:pt x="124594" y="82156"/>
                  </a:lnTo>
                  <a:lnTo>
                    <a:pt x="124505" y="81737"/>
                  </a:lnTo>
                  <a:lnTo>
                    <a:pt x="124383" y="81165"/>
                  </a:lnTo>
                  <a:lnTo>
                    <a:pt x="124142" y="80695"/>
                  </a:lnTo>
                  <a:lnTo>
                    <a:pt x="123380" y="80022"/>
                  </a:lnTo>
                  <a:lnTo>
                    <a:pt x="122808" y="79768"/>
                  </a:lnTo>
                  <a:lnTo>
                    <a:pt x="121297" y="79400"/>
                  </a:lnTo>
                  <a:close/>
                </a:path>
                <a:path w="274954" h="207010">
                  <a:moveTo>
                    <a:pt x="210012" y="156298"/>
                  </a:moveTo>
                  <a:lnTo>
                    <a:pt x="192900" y="156298"/>
                  </a:lnTo>
                  <a:lnTo>
                    <a:pt x="195624" y="169125"/>
                  </a:lnTo>
                  <a:lnTo>
                    <a:pt x="195678" y="169379"/>
                  </a:lnTo>
                  <a:lnTo>
                    <a:pt x="195783" y="169875"/>
                  </a:lnTo>
                  <a:lnTo>
                    <a:pt x="195999" y="170345"/>
                  </a:lnTo>
                  <a:lnTo>
                    <a:pt x="196608" y="171056"/>
                  </a:lnTo>
                  <a:lnTo>
                    <a:pt x="197103" y="171310"/>
                  </a:lnTo>
                  <a:lnTo>
                    <a:pt x="198680" y="171678"/>
                  </a:lnTo>
                  <a:lnTo>
                    <a:pt x="200474" y="171678"/>
                  </a:lnTo>
                  <a:lnTo>
                    <a:pt x="212140" y="166903"/>
                  </a:lnTo>
                  <a:lnTo>
                    <a:pt x="212039" y="165811"/>
                  </a:lnTo>
                  <a:lnTo>
                    <a:pt x="210012" y="156298"/>
                  </a:lnTo>
                  <a:close/>
                </a:path>
                <a:path w="274954" h="207010">
                  <a:moveTo>
                    <a:pt x="187871" y="65214"/>
                  </a:moveTo>
                  <a:lnTo>
                    <a:pt x="186701" y="65214"/>
                  </a:lnTo>
                  <a:lnTo>
                    <a:pt x="184530" y="65468"/>
                  </a:lnTo>
                  <a:lnTo>
                    <a:pt x="182340" y="65849"/>
                  </a:lnTo>
                  <a:lnTo>
                    <a:pt x="182475" y="65849"/>
                  </a:lnTo>
                  <a:lnTo>
                    <a:pt x="179401" y="66509"/>
                  </a:lnTo>
                  <a:lnTo>
                    <a:pt x="172885" y="70319"/>
                  </a:lnTo>
                  <a:lnTo>
                    <a:pt x="172986" y="71412"/>
                  </a:lnTo>
                  <a:lnTo>
                    <a:pt x="187617" y="140080"/>
                  </a:lnTo>
                  <a:lnTo>
                    <a:pt x="183908" y="147345"/>
                  </a:lnTo>
                  <a:lnTo>
                    <a:pt x="180162" y="153047"/>
                  </a:lnTo>
                  <a:lnTo>
                    <a:pt x="172567" y="161353"/>
                  </a:lnTo>
                  <a:lnTo>
                    <a:pt x="168250" y="164020"/>
                  </a:lnTo>
                  <a:lnTo>
                    <a:pt x="167937" y="164020"/>
                  </a:lnTo>
                  <a:lnTo>
                    <a:pt x="160413" y="165620"/>
                  </a:lnTo>
                  <a:lnTo>
                    <a:pt x="187056" y="165620"/>
                  </a:lnTo>
                  <a:lnTo>
                    <a:pt x="188607" y="163690"/>
                  </a:lnTo>
                  <a:lnTo>
                    <a:pt x="192900" y="156298"/>
                  </a:lnTo>
                  <a:lnTo>
                    <a:pt x="210012" y="156298"/>
                  </a:lnTo>
                  <a:lnTo>
                    <a:pt x="191196" y="67970"/>
                  </a:lnTo>
                  <a:lnTo>
                    <a:pt x="191107" y="67551"/>
                  </a:lnTo>
                  <a:lnTo>
                    <a:pt x="190982" y="66967"/>
                  </a:lnTo>
                  <a:lnTo>
                    <a:pt x="190715" y="66509"/>
                  </a:lnTo>
                  <a:lnTo>
                    <a:pt x="189890" y="65849"/>
                  </a:lnTo>
                  <a:lnTo>
                    <a:pt x="189033" y="65468"/>
                  </a:lnTo>
                  <a:lnTo>
                    <a:pt x="188836" y="65468"/>
                  </a:lnTo>
                  <a:lnTo>
                    <a:pt x="187871" y="65214"/>
                  </a:lnTo>
                  <a:close/>
                </a:path>
                <a:path w="274954" h="207010">
                  <a:moveTo>
                    <a:pt x="250910" y="71513"/>
                  </a:moveTo>
                  <a:lnTo>
                    <a:pt x="231965" y="71513"/>
                  </a:lnTo>
                  <a:lnTo>
                    <a:pt x="250443" y="158229"/>
                  </a:lnTo>
                  <a:lnTo>
                    <a:pt x="250728" y="158737"/>
                  </a:lnTo>
                  <a:lnTo>
                    <a:pt x="251562" y="159473"/>
                  </a:lnTo>
                  <a:lnTo>
                    <a:pt x="251283" y="159473"/>
                  </a:lnTo>
                  <a:lnTo>
                    <a:pt x="253517" y="159905"/>
                  </a:lnTo>
                  <a:lnTo>
                    <a:pt x="255719" y="159905"/>
                  </a:lnTo>
                  <a:lnTo>
                    <a:pt x="268516" y="154889"/>
                  </a:lnTo>
                  <a:lnTo>
                    <a:pt x="268439" y="153796"/>
                  </a:lnTo>
                  <a:lnTo>
                    <a:pt x="250910" y="71513"/>
                  </a:lnTo>
                  <a:close/>
                </a:path>
                <a:path w="274954" h="207010">
                  <a:moveTo>
                    <a:pt x="262039" y="0"/>
                  </a:moveTo>
                  <a:lnTo>
                    <a:pt x="254737" y="0"/>
                  </a:lnTo>
                  <a:lnTo>
                    <a:pt x="252539" y="253"/>
                  </a:lnTo>
                  <a:lnTo>
                    <a:pt x="244303" y="2006"/>
                  </a:lnTo>
                  <a:lnTo>
                    <a:pt x="244437" y="2006"/>
                  </a:lnTo>
                  <a:lnTo>
                    <a:pt x="240093" y="3682"/>
                  </a:lnTo>
                  <a:lnTo>
                    <a:pt x="224596" y="34137"/>
                  </a:lnTo>
                  <a:lnTo>
                    <a:pt x="225158" y="39560"/>
                  </a:lnTo>
                  <a:lnTo>
                    <a:pt x="228777" y="56565"/>
                  </a:lnTo>
                  <a:lnTo>
                    <a:pt x="214325" y="59639"/>
                  </a:lnTo>
                  <a:lnTo>
                    <a:pt x="212559" y="65227"/>
                  </a:lnTo>
                  <a:lnTo>
                    <a:pt x="212724" y="66408"/>
                  </a:lnTo>
                  <a:lnTo>
                    <a:pt x="213575" y="70408"/>
                  </a:lnTo>
                  <a:lnTo>
                    <a:pt x="214274" y="72237"/>
                  </a:lnTo>
                  <a:lnTo>
                    <a:pt x="215938" y="74320"/>
                  </a:lnTo>
                  <a:lnTo>
                    <a:pt x="216928" y="74714"/>
                  </a:lnTo>
                  <a:lnTo>
                    <a:pt x="231965" y="71513"/>
                  </a:lnTo>
                  <a:lnTo>
                    <a:pt x="250910" y="71513"/>
                  </a:lnTo>
                  <a:lnTo>
                    <a:pt x="250088" y="67652"/>
                  </a:lnTo>
                  <a:lnTo>
                    <a:pt x="273126" y="62750"/>
                  </a:lnTo>
                  <a:lnTo>
                    <a:pt x="273875" y="61975"/>
                  </a:lnTo>
                  <a:lnTo>
                    <a:pt x="274533" y="59867"/>
                  </a:lnTo>
                  <a:lnTo>
                    <a:pt x="274612" y="57403"/>
                  </a:lnTo>
                  <a:lnTo>
                    <a:pt x="273761" y="53403"/>
                  </a:lnTo>
                  <a:lnTo>
                    <a:pt x="273551" y="52704"/>
                  </a:lnTo>
                  <a:lnTo>
                    <a:pt x="246900" y="52704"/>
                  </a:lnTo>
                  <a:lnTo>
                    <a:pt x="243725" y="37782"/>
                  </a:lnTo>
                  <a:lnTo>
                    <a:pt x="243217" y="34137"/>
                  </a:lnTo>
                  <a:lnTo>
                    <a:pt x="243090" y="31089"/>
                  </a:lnTo>
                  <a:lnTo>
                    <a:pt x="242976" y="28028"/>
                  </a:lnTo>
                  <a:lnTo>
                    <a:pt x="243293" y="25450"/>
                  </a:lnTo>
                  <a:lnTo>
                    <a:pt x="256349" y="15074"/>
                  </a:lnTo>
                  <a:lnTo>
                    <a:pt x="270053" y="15074"/>
                  </a:lnTo>
                  <a:lnTo>
                    <a:pt x="270255" y="14592"/>
                  </a:lnTo>
                  <a:lnTo>
                    <a:pt x="264883" y="533"/>
                  </a:lnTo>
                  <a:lnTo>
                    <a:pt x="262039" y="0"/>
                  </a:lnTo>
                  <a:close/>
                </a:path>
                <a:path w="274954" h="207010">
                  <a:moveTo>
                    <a:pt x="270209" y="48018"/>
                  </a:moveTo>
                  <a:lnTo>
                    <a:pt x="268846" y="48018"/>
                  </a:lnTo>
                  <a:lnTo>
                    <a:pt x="246900" y="52704"/>
                  </a:lnTo>
                  <a:lnTo>
                    <a:pt x="273551" y="52704"/>
                  </a:lnTo>
                  <a:lnTo>
                    <a:pt x="273418" y="52260"/>
                  </a:lnTo>
                  <a:lnTo>
                    <a:pt x="270209" y="48018"/>
                  </a:lnTo>
                  <a:close/>
                </a:path>
                <a:path w="274954" h="207010">
                  <a:moveTo>
                    <a:pt x="269999" y="15074"/>
                  </a:moveTo>
                  <a:lnTo>
                    <a:pt x="263233" y="15074"/>
                  </a:lnTo>
                  <a:lnTo>
                    <a:pt x="264960" y="15316"/>
                  </a:lnTo>
                  <a:lnTo>
                    <a:pt x="265963" y="15481"/>
                  </a:lnTo>
                  <a:lnTo>
                    <a:pt x="267627" y="15811"/>
                  </a:lnTo>
                  <a:lnTo>
                    <a:pt x="268474" y="15811"/>
                  </a:lnTo>
                  <a:lnTo>
                    <a:pt x="269919" y="15481"/>
                  </a:lnTo>
                  <a:lnTo>
                    <a:pt x="269582" y="15481"/>
                  </a:lnTo>
                  <a:lnTo>
                    <a:pt x="269999" y="15074"/>
                  </a:lnTo>
                  <a:close/>
                </a:path>
              </a:pathLst>
            </a:custGeom>
            <a:solidFill>
              <a:srgbClr val="211E1F"/>
            </a:solidFill>
          </p:spPr>
          <p:txBody>
            <a:bodyPr wrap="square" lIns="0" tIns="0" rIns="0" bIns="0" rtlCol="0"/>
            <a:lstStyle/>
            <a:p>
              <a:endParaRPr/>
            </a:p>
          </p:txBody>
        </p:sp>
        <p:sp>
          <p:nvSpPr>
            <p:cNvPr id="11" name="object 11"/>
            <p:cNvSpPr/>
            <p:nvPr/>
          </p:nvSpPr>
          <p:spPr>
            <a:xfrm>
              <a:off x="1325317" y="1760813"/>
              <a:ext cx="3584575" cy="1931670"/>
            </a:xfrm>
            <a:custGeom>
              <a:avLst/>
              <a:gdLst/>
              <a:ahLst/>
              <a:cxnLst/>
              <a:rect l="l" t="t" r="r" b="b"/>
              <a:pathLst>
                <a:path w="3584575" h="1931670">
                  <a:moveTo>
                    <a:pt x="3323640" y="0"/>
                  </a:moveTo>
                  <a:lnTo>
                    <a:pt x="0" y="708113"/>
                  </a:lnTo>
                  <a:lnTo>
                    <a:pt x="260680" y="1931631"/>
                  </a:lnTo>
                  <a:lnTo>
                    <a:pt x="3584321" y="1223518"/>
                  </a:lnTo>
                  <a:lnTo>
                    <a:pt x="3323640" y="0"/>
                  </a:lnTo>
                  <a:close/>
                </a:path>
              </a:pathLst>
            </a:custGeom>
            <a:solidFill>
              <a:srgbClr val="92D050"/>
            </a:solidFill>
          </p:spPr>
          <p:txBody>
            <a:bodyPr wrap="square" lIns="0" tIns="0" rIns="0" bIns="0" rtlCol="0"/>
            <a:lstStyle/>
            <a:p>
              <a:endParaRPr/>
            </a:p>
          </p:txBody>
        </p:sp>
        <p:pic>
          <p:nvPicPr>
            <p:cNvPr id="12" name="object 12"/>
            <p:cNvPicPr/>
            <p:nvPr/>
          </p:nvPicPr>
          <p:blipFill>
            <a:blip r:embed="rId8" cstate="print"/>
            <a:stretch>
              <a:fillRect/>
            </a:stretch>
          </p:blipFill>
          <p:spPr>
            <a:xfrm>
              <a:off x="1710027" y="2007561"/>
              <a:ext cx="2760564" cy="1138720"/>
            </a:xfrm>
            <a:prstGeom prst="rect">
              <a:avLst/>
            </a:prstGeom>
          </p:spPr>
        </p:pic>
        <p:sp>
          <p:nvSpPr>
            <p:cNvPr id="13" name="object 13"/>
            <p:cNvSpPr/>
            <p:nvPr/>
          </p:nvSpPr>
          <p:spPr>
            <a:xfrm>
              <a:off x="6400799" y="3344288"/>
              <a:ext cx="3462020" cy="1355090"/>
            </a:xfrm>
            <a:custGeom>
              <a:avLst/>
              <a:gdLst/>
              <a:ahLst/>
              <a:cxnLst/>
              <a:rect l="l" t="t" r="r" b="b"/>
              <a:pathLst>
                <a:path w="3462020" h="1355089">
                  <a:moveTo>
                    <a:pt x="3323640" y="0"/>
                  </a:moveTo>
                  <a:lnTo>
                    <a:pt x="0" y="708113"/>
                  </a:lnTo>
                  <a:lnTo>
                    <a:pt x="137756" y="1354683"/>
                  </a:lnTo>
                  <a:lnTo>
                    <a:pt x="3461397" y="646556"/>
                  </a:lnTo>
                  <a:lnTo>
                    <a:pt x="3323640" y="0"/>
                  </a:lnTo>
                  <a:close/>
                </a:path>
              </a:pathLst>
            </a:custGeom>
            <a:solidFill>
              <a:srgbClr val="92D050"/>
            </a:solidFill>
          </p:spPr>
          <p:txBody>
            <a:bodyPr wrap="square" lIns="0" tIns="0" rIns="0" bIns="0" rtlCol="0"/>
            <a:lstStyle/>
            <a:p>
              <a:endParaRPr/>
            </a:p>
          </p:txBody>
        </p:sp>
        <p:sp>
          <p:nvSpPr>
            <p:cNvPr id="14" name="object 14"/>
            <p:cNvSpPr/>
            <p:nvPr/>
          </p:nvSpPr>
          <p:spPr>
            <a:xfrm>
              <a:off x="6663730" y="4090869"/>
              <a:ext cx="271145" cy="169545"/>
            </a:xfrm>
            <a:custGeom>
              <a:avLst/>
              <a:gdLst/>
              <a:ahLst/>
              <a:cxnLst/>
              <a:rect l="l" t="t" r="r" b="b"/>
              <a:pathLst>
                <a:path w="271145" h="169545">
                  <a:moveTo>
                    <a:pt x="42920" y="143294"/>
                  </a:moveTo>
                  <a:lnTo>
                    <a:pt x="23291" y="143294"/>
                  </a:lnTo>
                  <a:lnTo>
                    <a:pt x="28054" y="165646"/>
                  </a:lnTo>
                  <a:lnTo>
                    <a:pt x="29222" y="167462"/>
                  </a:lnTo>
                  <a:lnTo>
                    <a:pt x="32689" y="169087"/>
                  </a:lnTo>
                  <a:lnTo>
                    <a:pt x="34391" y="169316"/>
                  </a:lnTo>
                  <a:lnTo>
                    <a:pt x="104444" y="154393"/>
                  </a:lnTo>
                  <a:lnTo>
                    <a:pt x="104940" y="154127"/>
                  </a:lnTo>
                  <a:lnTo>
                    <a:pt x="105765" y="153352"/>
                  </a:lnTo>
                  <a:lnTo>
                    <a:pt x="106083" y="152780"/>
                  </a:lnTo>
                  <a:lnTo>
                    <a:pt x="106527" y="151320"/>
                  </a:lnTo>
                  <a:lnTo>
                    <a:pt x="106519" y="150837"/>
                  </a:lnTo>
                  <a:lnTo>
                    <a:pt x="44526" y="150837"/>
                  </a:lnTo>
                  <a:lnTo>
                    <a:pt x="42988" y="143611"/>
                  </a:lnTo>
                  <a:lnTo>
                    <a:pt x="42920" y="143294"/>
                  </a:lnTo>
                  <a:close/>
                </a:path>
                <a:path w="271145" h="169545">
                  <a:moveTo>
                    <a:pt x="101925" y="138899"/>
                  </a:moveTo>
                  <a:lnTo>
                    <a:pt x="100533" y="138899"/>
                  </a:lnTo>
                  <a:lnTo>
                    <a:pt x="44526" y="150837"/>
                  </a:lnTo>
                  <a:lnTo>
                    <a:pt x="106519" y="150837"/>
                  </a:lnTo>
                  <a:lnTo>
                    <a:pt x="106476" y="148424"/>
                  </a:lnTo>
                  <a:lnTo>
                    <a:pt x="106311" y="147256"/>
                  </a:lnTo>
                  <a:lnTo>
                    <a:pt x="105812" y="144894"/>
                  </a:lnTo>
                  <a:lnTo>
                    <a:pt x="105727" y="144487"/>
                  </a:lnTo>
                  <a:lnTo>
                    <a:pt x="105475" y="143611"/>
                  </a:lnTo>
                  <a:lnTo>
                    <a:pt x="105384" y="143294"/>
                  </a:lnTo>
                  <a:lnTo>
                    <a:pt x="104673" y="141389"/>
                  </a:lnTo>
                  <a:lnTo>
                    <a:pt x="104254" y="140639"/>
                  </a:lnTo>
                  <a:lnTo>
                    <a:pt x="103263" y="139560"/>
                  </a:lnTo>
                  <a:lnTo>
                    <a:pt x="102743" y="139191"/>
                  </a:lnTo>
                  <a:lnTo>
                    <a:pt x="101925" y="138899"/>
                  </a:lnTo>
                  <a:close/>
                </a:path>
                <a:path w="271145" h="169545">
                  <a:moveTo>
                    <a:pt x="130904" y="41046"/>
                  </a:moveTo>
                  <a:lnTo>
                    <a:pt x="124345" y="41046"/>
                  </a:lnTo>
                  <a:lnTo>
                    <a:pt x="120307" y="41935"/>
                  </a:lnTo>
                  <a:lnTo>
                    <a:pt x="114223" y="45707"/>
                  </a:lnTo>
                  <a:lnTo>
                    <a:pt x="114300" y="46723"/>
                  </a:lnTo>
                  <a:lnTo>
                    <a:pt x="135129" y="144487"/>
                  </a:lnTo>
                  <a:lnTo>
                    <a:pt x="135412" y="145668"/>
                  </a:lnTo>
                  <a:lnTo>
                    <a:pt x="135623" y="146062"/>
                  </a:lnTo>
                  <a:lnTo>
                    <a:pt x="136385" y="146824"/>
                  </a:lnTo>
                  <a:lnTo>
                    <a:pt x="136061" y="146824"/>
                  </a:lnTo>
                  <a:lnTo>
                    <a:pt x="138397" y="147256"/>
                  </a:lnTo>
                  <a:lnTo>
                    <a:pt x="140530" y="147256"/>
                  </a:lnTo>
                  <a:lnTo>
                    <a:pt x="153327" y="142239"/>
                  </a:lnTo>
                  <a:lnTo>
                    <a:pt x="153250" y="141135"/>
                  </a:lnTo>
                  <a:lnTo>
                    <a:pt x="132207" y="42379"/>
                  </a:lnTo>
                  <a:lnTo>
                    <a:pt x="131965" y="41935"/>
                  </a:lnTo>
                  <a:lnTo>
                    <a:pt x="131191" y="41186"/>
                  </a:lnTo>
                  <a:lnTo>
                    <a:pt x="130904" y="41046"/>
                  </a:lnTo>
                  <a:close/>
                </a:path>
                <a:path w="271145" h="169545">
                  <a:moveTo>
                    <a:pt x="74569" y="13474"/>
                  </a:moveTo>
                  <a:lnTo>
                    <a:pt x="72701" y="13474"/>
                  </a:lnTo>
                  <a:lnTo>
                    <a:pt x="4292" y="28041"/>
                  </a:lnTo>
                  <a:lnTo>
                    <a:pt x="2832" y="28943"/>
                  </a:lnTo>
                  <a:lnTo>
                    <a:pt x="330" y="31838"/>
                  </a:lnTo>
                  <a:lnTo>
                    <a:pt x="0" y="33985"/>
                  </a:lnTo>
                  <a:lnTo>
                    <a:pt x="23264" y="143167"/>
                  </a:lnTo>
                  <a:lnTo>
                    <a:pt x="42893" y="143167"/>
                  </a:lnTo>
                  <a:lnTo>
                    <a:pt x="33769" y="100291"/>
                  </a:lnTo>
                  <a:lnTo>
                    <a:pt x="81724" y="90068"/>
                  </a:lnTo>
                  <a:lnTo>
                    <a:pt x="82219" y="89827"/>
                  </a:lnTo>
                  <a:lnTo>
                    <a:pt x="83058" y="89115"/>
                  </a:lnTo>
                  <a:lnTo>
                    <a:pt x="83375" y="88620"/>
                  </a:lnTo>
                  <a:lnTo>
                    <a:pt x="83781" y="87312"/>
                  </a:lnTo>
                  <a:lnTo>
                    <a:pt x="83751" y="85115"/>
                  </a:lnTo>
                  <a:lnTo>
                    <a:pt x="30530" y="85115"/>
                  </a:lnTo>
                  <a:lnTo>
                    <a:pt x="21165" y="41186"/>
                  </a:lnTo>
                  <a:lnTo>
                    <a:pt x="21136" y="41046"/>
                  </a:lnTo>
                  <a:lnTo>
                    <a:pt x="19890" y="41046"/>
                  </a:lnTo>
                  <a:lnTo>
                    <a:pt x="76672" y="28943"/>
                  </a:lnTo>
                  <a:lnTo>
                    <a:pt x="76812" y="28943"/>
                  </a:lnTo>
                  <a:lnTo>
                    <a:pt x="77406" y="28638"/>
                  </a:lnTo>
                  <a:lnTo>
                    <a:pt x="78232" y="27851"/>
                  </a:lnTo>
                  <a:lnTo>
                    <a:pt x="78511" y="27317"/>
                  </a:lnTo>
                  <a:lnTo>
                    <a:pt x="78828" y="25958"/>
                  </a:lnTo>
                  <a:lnTo>
                    <a:pt x="78841" y="23063"/>
                  </a:lnTo>
                  <a:lnTo>
                    <a:pt x="78689" y="21894"/>
                  </a:lnTo>
                  <a:lnTo>
                    <a:pt x="75209" y="13703"/>
                  </a:lnTo>
                  <a:lnTo>
                    <a:pt x="74569" y="13474"/>
                  </a:lnTo>
                  <a:close/>
                </a:path>
                <a:path w="271145" h="169545">
                  <a:moveTo>
                    <a:pt x="79237" y="75018"/>
                  </a:moveTo>
                  <a:lnTo>
                    <a:pt x="77914" y="75018"/>
                  </a:lnTo>
                  <a:lnTo>
                    <a:pt x="30530" y="85115"/>
                  </a:lnTo>
                  <a:lnTo>
                    <a:pt x="83751" y="85115"/>
                  </a:lnTo>
                  <a:lnTo>
                    <a:pt x="83743" y="84543"/>
                  </a:lnTo>
                  <a:lnTo>
                    <a:pt x="79237" y="75018"/>
                  </a:lnTo>
                  <a:close/>
                </a:path>
                <a:path w="271145" h="169545">
                  <a:moveTo>
                    <a:pt x="118237" y="0"/>
                  </a:moveTo>
                  <a:lnTo>
                    <a:pt x="104190" y="9994"/>
                  </a:lnTo>
                  <a:lnTo>
                    <a:pt x="105889" y="17932"/>
                  </a:lnTo>
                  <a:lnTo>
                    <a:pt x="105981" y="18364"/>
                  </a:lnTo>
                  <a:lnTo>
                    <a:pt x="107365" y="21018"/>
                  </a:lnTo>
                  <a:lnTo>
                    <a:pt x="111330" y="23469"/>
                  </a:lnTo>
                  <a:lnTo>
                    <a:pt x="114173" y="23469"/>
                  </a:lnTo>
                  <a:lnTo>
                    <a:pt x="128219" y="13474"/>
                  </a:lnTo>
                  <a:lnTo>
                    <a:pt x="126428" y="5105"/>
                  </a:lnTo>
                  <a:lnTo>
                    <a:pt x="125044" y="2451"/>
                  </a:lnTo>
                  <a:lnTo>
                    <a:pt x="121285" y="139"/>
                  </a:lnTo>
                  <a:lnTo>
                    <a:pt x="118237" y="0"/>
                  </a:lnTo>
                  <a:close/>
                </a:path>
                <a:path w="271145" h="169545">
                  <a:moveTo>
                    <a:pt x="179022" y="30225"/>
                  </a:moveTo>
                  <a:lnTo>
                    <a:pt x="175387" y="30225"/>
                  </a:lnTo>
                  <a:lnTo>
                    <a:pt x="174053" y="30454"/>
                  </a:lnTo>
                  <a:lnTo>
                    <a:pt x="164858" y="34823"/>
                  </a:lnTo>
                  <a:lnTo>
                    <a:pt x="164858" y="35344"/>
                  </a:lnTo>
                  <a:lnTo>
                    <a:pt x="185812" y="133680"/>
                  </a:lnTo>
                  <a:lnTo>
                    <a:pt x="186097" y="134873"/>
                  </a:lnTo>
                  <a:lnTo>
                    <a:pt x="186308" y="135267"/>
                  </a:lnTo>
                  <a:lnTo>
                    <a:pt x="187056" y="136029"/>
                  </a:lnTo>
                  <a:lnTo>
                    <a:pt x="186833" y="136029"/>
                  </a:lnTo>
                  <a:lnTo>
                    <a:pt x="189001" y="136448"/>
                  </a:lnTo>
                  <a:lnTo>
                    <a:pt x="191281" y="136448"/>
                  </a:lnTo>
                  <a:lnTo>
                    <a:pt x="204012" y="131444"/>
                  </a:lnTo>
                  <a:lnTo>
                    <a:pt x="203923" y="130340"/>
                  </a:lnTo>
                  <a:lnTo>
                    <a:pt x="202202" y="122262"/>
                  </a:lnTo>
                  <a:lnTo>
                    <a:pt x="202110" y="121831"/>
                  </a:lnTo>
                  <a:lnTo>
                    <a:pt x="253904" y="121831"/>
                  </a:lnTo>
                  <a:lnTo>
                    <a:pt x="202083" y="121704"/>
                  </a:lnTo>
                  <a:lnTo>
                    <a:pt x="189293" y="61671"/>
                  </a:lnTo>
                  <a:lnTo>
                    <a:pt x="192925" y="54432"/>
                  </a:lnTo>
                  <a:lnTo>
                    <a:pt x="196659" y="48729"/>
                  </a:lnTo>
                  <a:lnTo>
                    <a:pt x="199671" y="45453"/>
                  </a:lnTo>
                  <a:lnTo>
                    <a:pt x="184010" y="45453"/>
                  </a:lnTo>
                  <a:lnTo>
                    <a:pt x="181270" y="32550"/>
                  </a:lnTo>
                  <a:lnTo>
                    <a:pt x="181184" y="32143"/>
                  </a:lnTo>
                  <a:lnTo>
                    <a:pt x="181127" y="31876"/>
                  </a:lnTo>
                  <a:lnTo>
                    <a:pt x="180926" y="31495"/>
                  </a:lnTo>
                  <a:lnTo>
                    <a:pt x="180629" y="31153"/>
                  </a:lnTo>
                  <a:lnTo>
                    <a:pt x="180213" y="30721"/>
                  </a:lnTo>
                  <a:lnTo>
                    <a:pt x="179740" y="30454"/>
                  </a:lnTo>
                  <a:lnTo>
                    <a:pt x="179022" y="30225"/>
                  </a:lnTo>
                  <a:close/>
                </a:path>
                <a:path w="271145" h="169545">
                  <a:moveTo>
                    <a:pt x="250921" y="36131"/>
                  </a:moveTo>
                  <a:lnTo>
                    <a:pt x="219710" y="36131"/>
                  </a:lnTo>
                  <a:lnTo>
                    <a:pt x="225577" y="37617"/>
                  </a:lnTo>
                  <a:lnTo>
                    <a:pt x="228155" y="39052"/>
                  </a:lnTo>
                  <a:lnTo>
                    <a:pt x="252398" y="119494"/>
                  </a:lnTo>
                  <a:lnTo>
                    <a:pt x="252484" y="119900"/>
                  </a:lnTo>
                  <a:lnTo>
                    <a:pt x="252691" y="120688"/>
                  </a:lnTo>
                  <a:lnTo>
                    <a:pt x="252924" y="121069"/>
                  </a:lnTo>
                  <a:lnTo>
                    <a:pt x="253631" y="121704"/>
                  </a:lnTo>
                  <a:lnTo>
                    <a:pt x="253904" y="121831"/>
                  </a:lnTo>
                  <a:lnTo>
                    <a:pt x="253579" y="121831"/>
                  </a:lnTo>
                  <a:lnTo>
                    <a:pt x="255612" y="122262"/>
                  </a:lnTo>
                  <a:lnTo>
                    <a:pt x="257782" y="122262"/>
                  </a:lnTo>
                  <a:lnTo>
                    <a:pt x="270598" y="117259"/>
                  </a:lnTo>
                  <a:lnTo>
                    <a:pt x="270522" y="116154"/>
                  </a:lnTo>
                  <a:lnTo>
                    <a:pt x="256260" y="49225"/>
                  </a:lnTo>
                  <a:lnTo>
                    <a:pt x="254381" y="43370"/>
                  </a:lnTo>
                  <a:lnTo>
                    <a:pt x="250921" y="36131"/>
                  </a:lnTo>
                  <a:close/>
                </a:path>
                <a:path w="271145" h="169545">
                  <a:moveTo>
                    <a:pt x="225939" y="19075"/>
                  </a:moveTo>
                  <a:lnTo>
                    <a:pt x="219938" y="19075"/>
                  </a:lnTo>
                  <a:lnTo>
                    <a:pt x="207784" y="21666"/>
                  </a:lnTo>
                  <a:lnTo>
                    <a:pt x="202539" y="24295"/>
                  </a:lnTo>
                  <a:lnTo>
                    <a:pt x="192773" y="32384"/>
                  </a:lnTo>
                  <a:lnTo>
                    <a:pt x="188226" y="38087"/>
                  </a:lnTo>
                  <a:lnTo>
                    <a:pt x="184010" y="45453"/>
                  </a:lnTo>
                  <a:lnTo>
                    <a:pt x="199671" y="45453"/>
                  </a:lnTo>
                  <a:lnTo>
                    <a:pt x="204317" y="40398"/>
                  </a:lnTo>
                  <a:lnTo>
                    <a:pt x="208495" y="37845"/>
                  </a:lnTo>
                  <a:lnTo>
                    <a:pt x="216496" y="36131"/>
                  </a:lnTo>
                  <a:lnTo>
                    <a:pt x="250921" y="36131"/>
                  </a:lnTo>
                  <a:lnTo>
                    <a:pt x="249871" y="33934"/>
                  </a:lnTo>
                  <a:lnTo>
                    <a:pt x="247130" y="30225"/>
                  </a:lnTo>
                  <a:lnTo>
                    <a:pt x="239839" y="23748"/>
                  </a:lnTo>
                  <a:lnTo>
                    <a:pt x="235806" y="21666"/>
                  </a:lnTo>
                  <a:lnTo>
                    <a:pt x="236030" y="21666"/>
                  </a:lnTo>
                  <a:lnTo>
                    <a:pt x="225939" y="19075"/>
                  </a:lnTo>
                  <a:close/>
                </a:path>
              </a:pathLst>
            </a:custGeom>
            <a:solidFill>
              <a:srgbClr val="211E1F"/>
            </a:solidFill>
          </p:spPr>
          <p:txBody>
            <a:bodyPr wrap="square" lIns="0" tIns="0" rIns="0" bIns="0" rtlCol="0"/>
            <a:lstStyle/>
            <a:p>
              <a:endParaRPr/>
            </a:p>
          </p:txBody>
        </p:sp>
        <p:pic>
          <p:nvPicPr>
            <p:cNvPr id="15" name="object 15"/>
            <p:cNvPicPr/>
            <p:nvPr/>
          </p:nvPicPr>
          <p:blipFill>
            <a:blip r:embed="rId9" cstate="print"/>
            <a:stretch>
              <a:fillRect/>
            </a:stretch>
          </p:blipFill>
          <p:spPr>
            <a:xfrm>
              <a:off x="6978721" y="3528385"/>
              <a:ext cx="2574311" cy="925339"/>
            </a:xfrm>
            <a:prstGeom prst="rect">
              <a:avLst/>
            </a:prstGeom>
          </p:spPr>
        </p:pic>
        <p:sp>
          <p:nvSpPr>
            <p:cNvPr id="16" name="object 16"/>
            <p:cNvSpPr/>
            <p:nvPr/>
          </p:nvSpPr>
          <p:spPr>
            <a:xfrm>
              <a:off x="7708471" y="3962406"/>
              <a:ext cx="3644900" cy="2215515"/>
            </a:xfrm>
            <a:custGeom>
              <a:avLst/>
              <a:gdLst/>
              <a:ahLst/>
              <a:cxnLst/>
              <a:rect l="l" t="t" r="r" b="b"/>
              <a:pathLst>
                <a:path w="3644900" h="2215515">
                  <a:moveTo>
                    <a:pt x="3323640" y="0"/>
                  </a:moveTo>
                  <a:lnTo>
                    <a:pt x="0" y="708113"/>
                  </a:lnTo>
                  <a:lnTo>
                    <a:pt x="321119" y="2215349"/>
                  </a:lnTo>
                  <a:lnTo>
                    <a:pt x="3644760" y="1507223"/>
                  </a:lnTo>
                  <a:lnTo>
                    <a:pt x="3323640" y="0"/>
                  </a:lnTo>
                  <a:close/>
                </a:path>
              </a:pathLst>
            </a:custGeom>
            <a:solidFill>
              <a:srgbClr val="92D050"/>
            </a:solidFill>
          </p:spPr>
          <p:txBody>
            <a:bodyPr wrap="square" lIns="0" tIns="0" rIns="0" bIns="0" rtlCol="0"/>
            <a:lstStyle/>
            <a:p>
              <a:endParaRPr/>
            </a:p>
          </p:txBody>
        </p:sp>
        <p:pic>
          <p:nvPicPr>
            <p:cNvPr id="17" name="object 17"/>
            <p:cNvPicPr/>
            <p:nvPr/>
          </p:nvPicPr>
          <p:blipFill>
            <a:blip r:embed="rId10" cstate="print"/>
            <a:stretch>
              <a:fillRect/>
            </a:stretch>
          </p:blipFill>
          <p:spPr>
            <a:xfrm>
              <a:off x="7971272" y="4176685"/>
              <a:ext cx="3090067" cy="1565173"/>
            </a:xfrm>
            <a:prstGeom prst="rect">
              <a:avLst/>
            </a:prstGeom>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394817" y="1027633"/>
            <a:ext cx="2897505" cy="391795"/>
          </a:xfrm>
          <a:prstGeom prst="rect">
            <a:avLst/>
          </a:prstGeom>
        </p:spPr>
        <p:txBody>
          <a:bodyPr vert="horz" wrap="square" lIns="0" tIns="12700" rIns="0" bIns="0" rtlCol="0">
            <a:spAutoFit/>
          </a:bodyPr>
          <a:lstStyle/>
          <a:p>
            <a:pPr marL="12700">
              <a:lnSpc>
                <a:spcPct val="100000"/>
              </a:lnSpc>
              <a:spcBef>
                <a:spcPts val="100"/>
              </a:spcBef>
            </a:pPr>
            <a:r>
              <a:rPr spc="-10" dirty="0"/>
              <a:t>Aufnahmeverfahren</a:t>
            </a:r>
          </a:p>
        </p:txBody>
      </p:sp>
      <p:sp>
        <p:nvSpPr>
          <p:cNvPr id="3" name="object 3"/>
          <p:cNvSpPr/>
          <p:nvPr/>
        </p:nvSpPr>
        <p:spPr>
          <a:xfrm>
            <a:off x="2526410" y="3900678"/>
            <a:ext cx="3171825" cy="320040"/>
          </a:xfrm>
          <a:custGeom>
            <a:avLst/>
            <a:gdLst/>
            <a:ahLst/>
            <a:cxnLst/>
            <a:rect l="l" t="t" r="r" b="b"/>
            <a:pathLst>
              <a:path w="3171825" h="320039">
                <a:moveTo>
                  <a:pt x="3171444" y="0"/>
                </a:moveTo>
                <a:lnTo>
                  <a:pt x="0" y="0"/>
                </a:lnTo>
                <a:lnTo>
                  <a:pt x="0" y="320040"/>
                </a:lnTo>
                <a:lnTo>
                  <a:pt x="3171444" y="320040"/>
                </a:lnTo>
                <a:lnTo>
                  <a:pt x="3171444" y="0"/>
                </a:lnTo>
                <a:close/>
              </a:path>
            </a:pathLst>
          </a:custGeom>
          <a:solidFill>
            <a:srgbClr val="FFFF00"/>
          </a:solidFill>
        </p:spPr>
        <p:txBody>
          <a:bodyPr wrap="square" lIns="0" tIns="0" rIns="0" bIns="0" rtlCol="0"/>
          <a:lstStyle/>
          <a:p>
            <a:endParaRPr/>
          </a:p>
        </p:txBody>
      </p:sp>
      <p:sp>
        <p:nvSpPr>
          <p:cNvPr id="4" name="object 4"/>
          <p:cNvSpPr/>
          <p:nvPr/>
        </p:nvSpPr>
        <p:spPr>
          <a:xfrm>
            <a:off x="6397371" y="4531614"/>
            <a:ext cx="1430020" cy="320040"/>
          </a:xfrm>
          <a:custGeom>
            <a:avLst/>
            <a:gdLst/>
            <a:ahLst/>
            <a:cxnLst/>
            <a:rect l="l" t="t" r="r" b="b"/>
            <a:pathLst>
              <a:path w="1430020" h="320039">
                <a:moveTo>
                  <a:pt x="1429512" y="0"/>
                </a:moveTo>
                <a:lnTo>
                  <a:pt x="0" y="0"/>
                </a:lnTo>
                <a:lnTo>
                  <a:pt x="0" y="320039"/>
                </a:lnTo>
                <a:lnTo>
                  <a:pt x="1429512" y="320039"/>
                </a:lnTo>
                <a:lnTo>
                  <a:pt x="1429512" y="0"/>
                </a:lnTo>
                <a:close/>
              </a:path>
            </a:pathLst>
          </a:custGeom>
          <a:solidFill>
            <a:srgbClr val="FFFF00"/>
          </a:solidFill>
        </p:spPr>
        <p:txBody>
          <a:bodyPr wrap="square" lIns="0" tIns="0" rIns="0" bIns="0" rtlCol="0"/>
          <a:lstStyle/>
          <a:p>
            <a:endParaRPr/>
          </a:p>
        </p:txBody>
      </p:sp>
      <p:sp>
        <p:nvSpPr>
          <p:cNvPr id="5" name="object 5"/>
          <p:cNvSpPr txBox="1"/>
          <p:nvPr/>
        </p:nvSpPr>
        <p:spPr>
          <a:xfrm>
            <a:off x="395427" y="1724405"/>
            <a:ext cx="421005" cy="299720"/>
          </a:xfrm>
          <a:prstGeom prst="rect">
            <a:avLst/>
          </a:prstGeom>
        </p:spPr>
        <p:txBody>
          <a:bodyPr vert="horz" wrap="square" lIns="0" tIns="12700" rIns="0" bIns="0" rtlCol="0">
            <a:spAutoFit/>
          </a:bodyPr>
          <a:lstStyle/>
          <a:p>
            <a:pPr marL="12700">
              <a:lnSpc>
                <a:spcPct val="100000"/>
              </a:lnSpc>
              <a:spcBef>
                <a:spcPts val="100"/>
              </a:spcBef>
            </a:pPr>
            <a:r>
              <a:rPr sz="1800" spc="-25" dirty="0">
                <a:solidFill>
                  <a:srgbClr val="2A2522"/>
                </a:solidFill>
                <a:latin typeface="Arial"/>
                <a:cs typeface="Arial"/>
              </a:rPr>
              <a:t>Das</a:t>
            </a:r>
            <a:endParaRPr sz="1800">
              <a:latin typeface="Arial"/>
              <a:cs typeface="Arial"/>
            </a:endParaRPr>
          </a:p>
        </p:txBody>
      </p:sp>
      <p:sp>
        <p:nvSpPr>
          <p:cNvPr id="6" name="object 6"/>
          <p:cNvSpPr txBox="1"/>
          <p:nvPr/>
        </p:nvSpPr>
        <p:spPr>
          <a:xfrm>
            <a:off x="863663" y="1692401"/>
            <a:ext cx="6899275" cy="320040"/>
          </a:xfrm>
          <a:prstGeom prst="rect">
            <a:avLst/>
          </a:prstGeom>
          <a:solidFill>
            <a:srgbClr val="FFFF00"/>
          </a:solidFill>
        </p:spPr>
        <p:txBody>
          <a:bodyPr vert="horz" wrap="square" lIns="0" tIns="44450" rIns="0" bIns="0" rtlCol="0">
            <a:spAutoFit/>
          </a:bodyPr>
          <a:lstStyle/>
          <a:p>
            <a:pPr>
              <a:lnSpc>
                <a:spcPct val="100000"/>
              </a:lnSpc>
              <a:spcBef>
                <a:spcPts val="350"/>
              </a:spcBef>
            </a:pPr>
            <a:r>
              <a:rPr sz="1800" b="1" dirty="0">
                <a:solidFill>
                  <a:srgbClr val="2A2522"/>
                </a:solidFill>
                <a:latin typeface="Arial"/>
                <a:cs typeface="Arial"/>
              </a:rPr>
              <a:t>„Neue</a:t>
            </a:r>
            <a:r>
              <a:rPr sz="1800" b="1" spc="-60" dirty="0">
                <a:solidFill>
                  <a:srgbClr val="2A2522"/>
                </a:solidFill>
                <a:latin typeface="Arial"/>
                <a:cs typeface="Arial"/>
              </a:rPr>
              <a:t> </a:t>
            </a:r>
            <a:r>
              <a:rPr sz="1800" b="1" spc="-10" dirty="0">
                <a:solidFill>
                  <a:srgbClr val="2A2522"/>
                </a:solidFill>
                <a:latin typeface="Arial"/>
                <a:cs typeface="Arial"/>
              </a:rPr>
              <a:t>Aufnahmeverfahren</a:t>
            </a:r>
            <a:r>
              <a:rPr sz="1800" b="1" spc="-55" dirty="0">
                <a:solidFill>
                  <a:srgbClr val="2A2522"/>
                </a:solidFill>
                <a:latin typeface="Arial"/>
                <a:cs typeface="Arial"/>
              </a:rPr>
              <a:t> </a:t>
            </a:r>
            <a:r>
              <a:rPr sz="1800" b="1" dirty="0">
                <a:solidFill>
                  <a:srgbClr val="2A2522"/>
                </a:solidFill>
                <a:latin typeface="Arial"/>
                <a:cs typeface="Arial"/>
              </a:rPr>
              <a:t>in</a:t>
            </a:r>
            <a:r>
              <a:rPr sz="1800" b="1" spc="-30" dirty="0">
                <a:solidFill>
                  <a:srgbClr val="2A2522"/>
                </a:solidFill>
                <a:latin typeface="Arial"/>
                <a:cs typeface="Arial"/>
              </a:rPr>
              <a:t> </a:t>
            </a:r>
            <a:r>
              <a:rPr sz="1800" b="1" spc="-10" dirty="0">
                <a:solidFill>
                  <a:srgbClr val="2A2522"/>
                </a:solidFill>
                <a:latin typeface="Arial"/>
                <a:cs typeface="Arial"/>
              </a:rPr>
              <a:t>Baden-</a:t>
            </a:r>
            <a:r>
              <a:rPr sz="1800" b="1" dirty="0">
                <a:solidFill>
                  <a:srgbClr val="2A2522"/>
                </a:solidFill>
                <a:latin typeface="Arial"/>
                <a:cs typeface="Arial"/>
              </a:rPr>
              <a:t>Württemberg</a:t>
            </a:r>
            <a:r>
              <a:rPr sz="1800" b="1" spc="-75" dirty="0">
                <a:solidFill>
                  <a:srgbClr val="2A2522"/>
                </a:solidFill>
                <a:latin typeface="Arial"/>
                <a:cs typeface="Arial"/>
              </a:rPr>
              <a:t> </a:t>
            </a:r>
            <a:r>
              <a:rPr sz="1800" b="1" dirty="0">
                <a:solidFill>
                  <a:srgbClr val="2A2522"/>
                </a:solidFill>
                <a:latin typeface="Arial"/>
                <a:cs typeface="Arial"/>
              </a:rPr>
              <a:t>(NAVi</a:t>
            </a:r>
            <a:r>
              <a:rPr sz="1800" b="1" spc="-45" dirty="0">
                <a:solidFill>
                  <a:srgbClr val="2A2522"/>
                </a:solidFill>
                <a:latin typeface="Arial"/>
                <a:cs typeface="Arial"/>
              </a:rPr>
              <a:t> </a:t>
            </a:r>
            <a:r>
              <a:rPr sz="1800" b="1" spc="60" dirty="0">
                <a:solidFill>
                  <a:srgbClr val="2A2522"/>
                </a:solidFill>
                <a:latin typeface="Arial"/>
                <a:cs typeface="Arial"/>
              </a:rPr>
              <a:t>4</a:t>
            </a:r>
            <a:r>
              <a:rPr sz="1800" b="1" spc="-40" dirty="0">
                <a:solidFill>
                  <a:srgbClr val="2A2522"/>
                </a:solidFill>
                <a:latin typeface="Arial"/>
                <a:cs typeface="Arial"/>
              </a:rPr>
              <a:t> </a:t>
            </a:r>
            <a:r>
              <a:rPr sz="1800" b="1" spc="-20" dirty="0">
                <a:solidFill>
                  <a:srgbClr val="2A2522"/>
                </a:solidFill>
                <a:latin typeface="Arial"/>
                <a:cs typeface="Arial"/>
              </a:rPr>
              <a:t>BW)“</a:t>
            </a:r>
            <a:endParaRPr sz="1800">
              <a:latin typeface="Arial"/>
              <a:cs typeface="Arial"/>
            </a:endParaRPr>
          </a:p>
        </p:txBody>
      </p:sp>
      <p:sp>
        <p:nvSpPr>
          <p:cNvPr id="7" name="object 7"/>
          <p:cNvSpPr txBox="1"/>
          <p:nvPr/>
        </p:nvSpPr>
        <p:spPr>
          <a:xfrm>
            <a:off x="7807579" y="1724405"/>
            <a:ext cx="2689860" cy="299720"/>
          </a:xfrm>
          <a:prstGeom prst="rect">
            <a:avLst/>
          </a:prstGeom>
        </p:spPr>
        <p:txBody>
          <a:bodyPr vert="horz" wrap="square" lIns="0" tIns="12700" rIns="0" bIns="0" rtlCol="0">
            <a:spAutoFit/>
          </a:bodyPr>
          <a:lstStyle/>
          <a:p>
            <a:pPr marL="12700">
              <a:lnSpc>
                <a:spcPct val="100000"/>
              </a:lnSpc>
              <a:spcBef>
                <a:spcPts val="100"/>
              </a:spcBef>
            </a:pPr>
            <a:r>
              <a:rPr sz="1800" spc="50" dirty="0">
                <a:solidFill>
                  <a:srgbClr val="2A2522"/>
                </a:solidFill>
                <a:latin typeface="Arial"/>
                <a:cs typeface="Arial"/>
              </a:rPr>
              <a:t>setzt</a:t>
            </a:r>
            <a:r>
              <a:rPr sz="1800" spc="-15" dirty="0">
                <a:solidFill>
                  <a:srgbClr val="2A2522"/>
                </a:solidFill>
                <a:latin typeface="Arial"/>
                <a:cs typeface="Arial"/>
              </a:rPr>
              <a:t> </a:t>
            </a:r>
            <a:r>
              <a:rPr sz="1800" dirty="0">
                <a:solidFill>
                  <a:srgbClr val="2A2522"/>
                </a:solidFill>
                <a:latin typeface="Arial"/>
                <a:cs typeface="Arial"/>
              </a:rPr>
              <a:t>sich zusammen</a:t>
            </a:r>
            <a:r>
              <a:rPr sz="1800" spc="5" dirty="0">
                <a:solidFill>
                  <a:srgbClr val="2A2522"/>
                </a:solidFill>
                <a:latin typeface="Arial"/>
                <a:cs typeface="Arial"/>
              </a:rPr>
              <a:t> </a:t>
            </a:r>
            <a:r>
              <a:rPr sz="1800" spc="-20" dirty="0">
                <a:solidFill>
                  <a:srgbClr val="2A2522"/>
                </a:solidFill>
                <a:latin typeface="Arial"/>
                <a:cs typeface="Arial"/>
              </a:rPr>
              <a:t>aus:</a:t>
            </a:r>
            <a:endParaRPr sz="1800">
              <a:latin typeface="Arial"/>
              <a:cs typeface="Arial"/>
            </a:endParaRPr>
          </a:p>
        </p:txBody>
      </p:sp>
      <p:sp>
        <p:nvSpPr>
          <p:cNvPr id="8" name="object 8"/>
          <p:cNvSpPr txBox="1"/>
          <p:nvPr/>
        </p:nvSpPr>
        <p:spPr>
          <a:xfrm>
            <a:off x="540207" y="2355596"/>
            <a:ext cx="106045" cy="299720"/>
          </a:xfrm>
          <a:prstGeom prst="rect">
            <a:avLst/>
          </a:prstGeom>
        </p:spPr>
        <p:txBody>
          <a:bodyPr vert="horz" wrap="square" lIns="0" tIns="12700" rIns="0" bIns="0" rtlCol="0">
            <a:spAutoFit/>
          </a:bodyPr>
          <a:lstStyle/>
          <a:p>
            <a:pPr marL="12700">
              <a:lnSpc>
                <a:spcPct val="100000"/>
              </a:lnSpc>
              <a:spcBef>
                <a:spcPts val="100"/>
              </a:spcBef>
            </a:pPr>
            <a:r>
              <a:rPr sz="1800" spc="-50" dirty="0">
                <a:solidFill>
                  <a:srgbClr val="2A2522"/>
                </a:solidFill>
                <a:latin typeface="Arial"/>
                <a:cs typeface="Arial"/>
              </a:rPr>
              <a:t>•</a:t>
            </a:r>
            <a:endParaRPr sz="1800">
              <a:latin typeface="Arial"/>
              <a:cs typeface="Arial"/>
            </a:endParaRPr>
          </a:p>
        </p:txBody>
      </p:sp>
      <p:sp>
        <p:nvSpPr>
          <p:cNvPr id="9" name="object 9"/>
          <p:cNvSpPr txBox="1"/>
          <p:nvPr/>
        </p:nvSpPr>
        <p:spPr>
          <a:xfrm>
            <a:off x="750887" y="2323338"/>
            <a:ext cx="3158490" cy="320040"/>
          </a:xfrm>
          <a:prstGeom prst="rect">
            <a:avLst/>
          </a:prstGeom>
          <a:solidFill>
            <a:srgbClr val="FFFF00"/>
          </a:solidFill>
        </p:spPr>
        <p:txBody>
          <a:bodyPr vert="horz" wrap="square" lIns="0" tIns="45085" rIns="0" bIns="0" rtlCol="0">
            <a:spAutoFit/>
          </a:bodyPr>
          <a:lstStyle/>
          <a:p>
            <a:pPr>
              <a:lnSpc>
                <a:spcPct val="100000"/>
              </a:lnSpc>
              <a:spcBef>
                <a:spcPts val="355"/>
              </a:spcBef>
            </a:pPr>
            <a:r>
              <a:rPr sz="1800" b="1" spc="-10" dirty="0" err="1">
                <a:solidFill>
                  <a:srgbClr val="2A2522"/>
                </a:solidFill>
                <a:latin typeface="Arial"/>
                <a:cs typeface="Arial"/>
              </a:rPr>
              <a:t>Informationsveranstaltungen</a:t>
            </a:r>
            <a:endParaRPr sz="1800" dirty="0">
              <a:latin typeface="Arial"/>
              <a:cs typeface="Arial"/>
            </a:endParaRPr>
          </a:p>
        </p:txBody>
      </p:sp>
      <p:sp>
        <p:nvSpPr>
          <p:cNvPr id="10" name="object 10"/>
          <p:cNvSpPr txBox="1"/>
          <p:nvPr/>
        </p:nvSpPr>
        <p:spPr>
          <a:xfrm>
            <a:off x="3939032" y="2355596"/>
            <a:ext cx="5048250"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2A2522"/>
                </a:solidFill>
                <a:latin typeface="Arial"/>
                <a:cs typeface="Arial"/>
              </a:rPr>
              <a:t>zur</a:t>
            </a:r>
            <a:r>
              <a:rPr sz="1800" spc="120" dirty="0">
                <a:solidFill>
                  <a:srgbClr val="2A2522"/>
                </a:solidFill>
                <a:latin typeface="Arial"/>
                <a:cs typeface="Arial"/>
              </a:rPr>
              <a:t> </a:t>
            </a:r>
            <a:r>
              <a:rPr sz="1800" spc="20" dirty="0">
                <a:solidFill>
                  <a:srgbClr val="2A2522"/>
                </a:solidFill>
                <a:latin typeface="Arial"/>
                <a:cs typeface="Arial"/>
              </a:rPr>
              <a:t>Vorstellung</a:t>
            </a:r>
            <a:r>
              <a:rPr sz="1800" spc="135" dirty="0">
                <a:solidFill>
                  <a:srgbClr val="2A2522"/>
                </a:solidFill>
                <a:latin typeface="Arial"/>
                <a:cs typeface="Arial"/>
              </a:rPr>
              <a:t> </a:t>
            </a:r>
            <a:r>
              <a:rPr sz="1800" spc="20" dirty="0">
                <a:solidFill>
                  <a:srgbClr val="2A2522"/>
                </a:solidFill>
                <a:latin typeface="Arial"/>
                <a:cs typeface="Arial"/>
              </a:rPr>
              <a:t>der</a:t>
            </a:r>
            <a:r>
              <a:rPr sz="1800" spc="95" dirty="0">
                <a:solidFill>
                  <a:srgbClr val="2A2522"/>
                </a:solidFill>
                <a:latin typeface="Arial"/>
                <a:cs typeface="Arial"/>
              </a:rPr>
              <a:t> </a:t>
            </a:r>
            <a:r>
              <a:rPr sz="1800" spc="20" dirty="0">
                <a:solidFill>
                  <a:srgbClr val="2A2522"/>
                </a:solidFill>
                <a:latin typeface="Arial"/>
                <a:cs typeface="Arial"/>
              </a:rPr>
              <a:t>weiterführenden</a:t>
            </a:r>
            <a:r>
              <a:rPr sz="1800" spc="70" dirty="0">
                <a:solidFill>
                  <a:srgbClr val="2A2522"/>
                </a:solidFill>
                <a:latin typeface="Arial"/>
                <a:cs typeface="Arial"/>
              </a:rPr>
              <a:t> </a:t>
            </a:r>
            <a:r>
              <a:rPr sz="1800" spc="-10" dirty="0">
                <a:solidFill>
                  <a:srgbClr val="2A2522"/>
                </a:solidFill>
                <a:latin typeface="Arial"/>
                <a:cs typeface="Arial"/>
              </a:rPr>
              <a:t>Schularten,</a:t>
            </a:r>
            <a:endParaRPr sz="1800" dirty="0">
              <a:latin typeface="Arial"/>
              <a:cs typeface="Arial"/>
            </a:endParaRPr>
          </a:p>
        </p:txBody>
      </p:sp>
      <p:sp>
        <p:nvSpPr>
          <p:cNvPr id="11" name="object 11"/>
          <p:cNvSpPr txBox="1"/>
          <p:nvPr/>
        </p:nvSpPr>
        <p:spPr>
          <a:xfrm>
            <a:off x="540207" y="2671064"/>
            <a:ext cx="567690" cy="299720"/>
          </a:xfrm>
          <a:prstGeom prst="rect">
            <a:avLst/>
          </a:prstGeom>
        </p:spPr>
        <p:txBody>
          <a:bodyPr vert="horz" wrap="square" lIns="0" tIns="12700" rIns="0" bIns="0" rtlCol="0">
            <a:spAutoFit/>
          </a:bodyPr>
          <a:lstStyle/>
          <a:p>
            <a:pPr marL="210185" indent="-197485">
              <a:lnSpc>
                <a:spcPct val="100000"/>
              </a:lnSpc>
              <a:spcBef>
                <a:spcPts val="100"/>
              </a:spcBef>
              <a:buChar char="•"/>
              <a:tabLst>
                <a:tab pos="210185" algn="l"/>
              </a:tabLst>
            </a:pPr>
            <a:r>
              <a:rPr sz="1800" spc="-25" dirty="0">
                <a:solidFill>
                  <a:srgbClr val="2A2522"/>
                </a:solidFill>
                <a:latin typeface="Arial"/>
                <a:cs typeface="Arial"/>
              </a:rPr>
              <a:t>der</a:t>
            </a:r>
            <a:endParaRPr sz="1800">
              <a:latin typeface="Arial"/>
              <a:cs typeface="Arial"/>
            </a:endParaRPr>
          </a:p>
        </p:txBody>
      </p:sp>
      <p:sp>
        <p:nvSpPr>
          <p:cNvPr id="12" name="object 12"/>
          <p:cNvSpPr txBox="1"/>
          <p:nvPr/>
        </p:nvSpPr>
        <p:spPr>
          <a:xfrm>
            <a:off x="1153223" y="2643377"/>
            <a:ext cx="3439795" cy="315595"/>
          </a:xfrm>
          <a:prstGeom prst="rect">
            <a:avLst/>
          </a:prstGeom>
          <a:solidFill>
            <a:srgbClr val="FFFF00"/>
          </a:solidFill>
        </p:spPr>
        <p:txBody>
          <a:bodyPr vert="horz" wrap="square" lIns="0" tIns="40005" rIns="0" bIns="0" rtlCol="0">
            <a:spAutoFit/>
          </a:bodyPr>
          <a:lstStyle/>
          <a:p>
            <a:pPr>
              <a:lnSpc>
                <a:spcPct val="100000"/>
              </a:lnSpc>
              <a:spcBef>
                <a:spcPts val="315"/>
              </a:spcBef>
            </a:pPr>
            <a:r>
              <a:rPr sz="1800" b="1" spc="-25" dirty="0">
                <a:solidFill>
                  <a:srgbClr val="2A2522"/>
                </a:solidFill>
                <a:latin typeface="Arial"/>
                <a:cs typeface="Arial"/>
              </a:rPr>
              <a:t>Kompetenzmessung</a:t>
            </a:r>
            <a:r>
              <a:rPr sz="1800" b="1" spc="-45" dirty="0">
                <a:solidFill>
                  <a:srgbClr val="2A2522"/>
                </a:solidFill>
                <a:latin typeface="Arial"/>
                <a:cs typeface="Arial"/>
              </a:rPr>
              <a:t> </a:t>
            </a:r>
            <a:r>
              <a:rPr sz="1800" b="1" spc="-40" dirty="0">
                <a:solidFill>
                  <a:srgbClr val="2A2522"/>
                </a:solidFill>
                <a:latin typeface="Arial"/>
                <a:cs typeface="Arial"/>
              </a:rPr>
              <a:t>Kompass</a:t>
            </a:r>
            <a:r>
              <a:rPr sz="1800" b="1" spc="-45" dirty="0">
                <a:solidFill>
                  <a:srgbClr val="2A2522"/>
                </a:solidFill>
                <a:latin typeface="Arial"/>
                <a:cs typeface="Arial"/>
              </a:rPr>
              <a:t> </a:t>
            </a:r>
            <a:r>
              <a:rPr sz="1800" b="1" spc="10" dirty="0">
                <a:solidFill>
                  <a:srgbClr val="2A2522"/>
                </a:solidFill>
                <a:latin typeface="Arial"/>
                <a:cs typeface="Arial"/>
              </a:rPr>
              <a:t>4</a:t>
            </a:r>
            <a:endParaRPr sz="1800">
              <a:latin typeface="Arial"/>
              <a:cs typeface="Arial"/>
            </a:endParaRPr>
          </a:p>
        </p:txBody>
      </p:sp>
      <p:sp>
        <p:nvSpPr>
          <p:cNvPr id="13" name="object 13"/>
          <p:cNvSpPr txBox="1"/>
          <p:nvPr/>
        </p:nvSpPr>
        <p:spPr>
          <a:xfrm>
            <a:off x="4640071" y="2671064"/>
            <a:ext cx="7019925" cy="299720"/>
          </a:xfrm>
          <a:prstGeom prst="rect">
            <a:avLst/>
          </a:prstGeom>
        </p:spPr>
        <p:txBody>
          <a:bodyPr vert="horz" wrap="square" lIns="0" tIns="12700" rIns="0" bIns="0" rtlCol="0">
            <a:spAutoFit/>
          </a:bodyPr>
          <a:lstStyle/>
          <a:p>
            <a:pPr marL="12700">
              <a:lnSpc>
                <a:spcPct val="100000"/>
              </a:lnSpc>
              <a:spcBef>
                <a:spcPts val="100"/>
              </a:spcBef>
            </a:pPr>
            <a:r>
              <a:rPr sz="1800" spc="55" dirty="0">
                <a:solidFill>
                  <a:srgbClr val="2A2522"/>
                </a:solidFill>
                <a:latin typeface="Arial"/>
                <a:cs typeface="Arial"/>
              </a:rPr>
              <a:t>für</a:t>
            </a:r>
            <a:r>
              <a:rPr sz="1800" spc="90" dirty="0">
                <a:solidFill>
                  <a:srgbClr val="2A2522"/>
                </a:solidFill>
                <a:latin typeface="Arial"/>
                <a:cs typeface="Arial"/>
              </a:rPr>
              <a:t> </a:t>
            </a:r>
            <a:r>
              <a:rPr sz="1800" dirty="0">
                <a:solidFill>
                  <a:srgbClr val="2A2522"/>
                </a:solidFill>
                <a:latin typeface="Arial"/>
                <a:cs typeface="Arial"/>
              </a:rPr>
              <a:t>alle</a:t>
            </a:r>
            <a:r>
              <a:rPr sz="1800" spc="75" dirty="0">
                <a:solidFill>
                  <a:srgbClr val="2A2522"/>
                </a:solidFill>
                <a:latin typeface="Arial"/>
                <a:cs typeface="Arial"/>
              </a:rPr>
              <a:t> </a:t>
            </a:r>
            <a:r>
              <a:rPr sz="1800" dirty="0">
                <a:solidFill>
                  <a:srgbClr val="2A2522"/>
                </a:solidFill>
                <a:latin typeface="Arial"/>
                <a:cs typeface="Arial"/>
              </a:rPr>
              <a:t>Schülerinnen</a:t>
            </a:r>
            <a:r>
              <a:rPr sz="1800" spc="60" dirty="0">
                <a:solidFill>
                  <a:srgbClr val="2A2522"/>
                </a:solidFill>
                <a:latin typeface="Arial"/>
                <a:cs typeface="Arial"/>
              </a:rPr>
              <a:t> </a:t>
            </a:r>
            <a:r>
              <a:rPr sz="1800" dirty="0">
                <a:solidFill>
                  <a:srgbClr val="2A2522"/>
                </a:solidFill>
                <a:latin typeface="Arial"/>
                <a:cs typeface="Arial"/>
              </a:rPr>
              <a:t>und</a:t>
            </a:r>
            <a:r>
              <a:rPr sz="1800" spc="75" dirty="0">
                <a:solidFill>
                  <a:srgbClr val="2A2522"/>
                </a:solidFill>
                <a:latin typeface="Arial"/>
                <a:cs typeface="Arial"/>
              </a:rPr>
              <a:t> </a:t>
            </a:r>
            <a:r>
              <a:rPr sz="1800" dirty="0">
                <a:solidFill>
                  <a:srgbClr val="2A2522"/>
                </a:solidFill>
                <a:latin typeface="Arial"/>
                <a:cs typeface="Arial"/>
              </a:rPr>
              <a:t>Schüler</a:t>
            </a:r>
            <a:r>
              <a:rPr sz="1800" spc="75" dirty="0">
                <a:solidFill>
                  <a:srgbClr val="2A2522"/>
                </a:solidFill>
                <a:latin typeface="Arial"/>
                <a:cs typeface="Arial"/>
              </a:rPr>
              <a:t> </a:t>
            </a:r>
            <a:r>
              <a:rPr sz="1800" spc="65" dirty="0">
                <a:solidFill>
                  <a:srgbClr val="2A2522"/>
                </a:solidFill>
                <a:latin typeface="Arial"/>
                <a:cs typeface="Arial"/>
              </a:rPr>
              <a:t>(mit</a:t>
            </a:r>
            <a:r>
              <a:rPr sz="1800" spc="85" dirty="0">
                <a:solidFill>
                  <a:srgbClr val="2A2522"/>
                </a:solidFill>
                <a:latin typeface="Arial"/>
                <a:cs typeface="Arial"/>
              </a:rPr>
              <a:t> </a:t>
            </a:r>
            <a:r>
              <a:rPr sz="1800" dirty="0">
                <a:solidFill>
                  <a:srgbClr val="2A2522"/>
                </a:solidFill>
                <a:latin typeface="Arial"/>
                <a:cs typeface="Arial"/>
              </a:rPr>
              <a:t>Ausnahme</a:t>
            </a:r>
            <a:r>
              <a:rPr sz="1800" spc="55" dirty="0">
                <a:solidFill>
                  <a:srgbClr val="2A2522"/>
                </a:solidFill>
                <a:latin typeface="Arial"/>
                <a:cs typeface="Arial"/>
              </a:rPr>
              <a:t> </a:t>
            </a:r>
            <a:r>
              <a:rPr sz="1800" dirty="0">
                <a:solidFill>
                  <a:srgbClr val="2A2522"/>
                </a:solidFill>
                <a:latin typeface="Arial"/>
                <a:cs typeface="Arial"/>
              </a:rPr>
              <a:t>von</a:t>
            </a:r>
            <a:r>
              <a:rPr sz="1800" spc="75" dirty="0">
                <a:solidFill>
                  <a:srgbClr val="2A2522"/>
                </a:solidFill>
                <a:latin typeface="Arial"/>
                <a:cs typeface="Arial"/>
              </a:rPr>
              <a:t> </a:t>
            </a:r>
            <a:r>
              <a:rPr sz="1800" spc="-10" dirty="0">
                <a:solidFill>
                  <a:srgbClr val="2A2522"/>
                </a:solidFill>
                <a:latin typeface="Arial"/>
                <a:cs typeface="Arial"/>
              </a:rPr>
              <a:t>Schülerinnen</a:t>
            </a:r>
            <a:endParaRPr sz="1800">
              <a:latin typeface="Arial"/>
              <a:cs typeface="Arial"/>
            </a:endParaRPr>
          </a:p>
        </p:txBody>
      </p:sp>
      <p:sp>
        <p:nvSpPr>
          <p:cNvPr id="14" name="object 14"/>
          <p:cNvSpPr txBox="1"/>
          <p:nvPr/>
        </p:nvSpPr>
        <p:spPr>
          <a:xfrm>
            <a:off x="738327" y="2986532"/>
            <a:ext cx="644080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2A2522"/>
                </a:solidFill>
                <a:latin typeface="Arial"/>
                <a:cs typeface="Arial"/>
              </a:rPr>
              <a:t>und</a:t>
            </a:r>
            <a:r>
              <a:rPr sz="1800" spc="70" dirty="0">
                <a:solidFill>
                  <a:srgbClr val="2A2522"/>
                </a:solidFill>
                <a:latin typeface="Arial"/>
                <a:cs typeface="Arial"/>
              </a:rPr>
              <a:t> </a:t>
            </a:r>
            <a:r>
              <a:rPr sz="1800" spc="20" dirty="0">
                <a:solidFill>
                  <a:srgbClr val="2A2522"/>
                </a:solidFill>
                <a:latin typeface="Arial"/>
                <a:cs typeface="Arial"/>
              </a:rPr>
              <a:t>Schüler</a:t>
            </a:r>
            <a:r>
              <a:rPr sz="1800" spc="80" dirty="0">
                <a:solidFill>
                  <a:srgbClr val="2A2522"/>
                </a:solidFill>
                <a:latin typeface="Arial"/>
                <a:cs typeface="Arial"/>
              </a:rPr>
              <a:t> </a:t>
            </a:r>
            <a:r>
              <a:rPr sz="1800" spc="20" dirty="0">
                <a:solidFill>
                  <a:srgbClr val="2A2522"/>
                </a:solidFill>
                <a:latin typeface="Arial"/>
                <a:cs typeface="Arial"/>
              </a:rPr>
              <a:t>in</a:t>
            </a:r>
            <a:r>
              <a:rPr sz="1800" spc="85" dirty="0">
                <a:solidFill>
                  <a:srgbClr val="2A2522"/>
                </a:solidFill>
                <a:latin typeface="Arial"/>
                <a:cs typeface="Arial"/>
              </a:rPr>
              <a:t> </a:t>
            </a:r>
            <a:r>
              <a:rPr sz="1800" spc="20" dirty="0">
                <a:solidFill>
                  <a:srgbClr val="2A2522"/>
                </a:solidFill>
                <a:latin typeface="Arial"/>
                <a:cs typeface="Arial"/>
              </a:rPr>
              <a:t>zieldifferenten</a:t>
            </a:r>
            <a:r>
              <a:rPr sz="1800" spc="50" dirty="0">
                <a:solidFill>
                  <a:srgbClr val="2A2522"/>
                </a:solidFill>
                <a:latin typeface="Arial"/>
                <a:cs typeface="Arial"/>
              </a:rPr>
              <a:t> </a:t>
            </a:r>
            <a:r>
              <a:rPr sz="1800" spc="20" dirty="0">
                <a:solidFill>
                  <a:srgbClr val="2A2522"/>
                </a:solidFill>
                <a:latin typeface="Arial"/>
                <a:cs typeface="Arial"/>
              </a:rPr>
              <a:t>inklusiven</a:t>
            </a:r>
            <a:r>
              <a:rPr sz="1800" spc="90" dirty="0">
                <a:solidFill>
                  <a:srgbClr val="2A2522"/>
                </a:solidFill>
                <a:latin typeface="Arial"/>
                <a:cs typeface="Arial"/>
              </a:rPr>
              <a:t> </a:t>
            </a:r>
            <a:r>
              <a:rPr sz="1800" spc="-10" dirty="0">
                <a:solidFill>
                  <a:srgbClr val="2A2522"/>
                </a:solidFill>
                <a:latin typeface="Arial"/>
                <a:cs typeface="Arial"/>
              </a:rPr>
              <a:t>Bildungsangeboten),</a:t>
            </a:r>
            <a:endParaRPr sz="1800">
              <a:latin typeface="Arial"/>
              <a:cs typeface="Arial"/>
            </a:endParaRPr>
          </a:p>
        </p:txBody>
      </p:sp>
      <p:sp>
        <p:nvSpPr>
          <p:cNvPr id="15" name="object 15"/>
          <p:cNvSpPr txBox="1"/>
          <p:nvPr/>
        </p:nvSpPr>
        <p:spPr>
          <a:xfrm>
            <a:off x="540207" y="3302000"/>
            <a:ext cx="106045" cy="299720"/>
          </a:xfrm>
          <a:prstGeom prst="rect">
            <a:avLst/>
          </a:prstGeom>
        </p:spPr>
        <p:txBody>
          <a:bodyPr vert="horz" wrap="square" lIns="0" tIns="12700" rIns="0" bIns="0" rtlCol="0">
            <a:spAutoFit/>
          </a:bodyPr>
          <a:lstStyle/>
          <a:p>
            <a:pPr marL="12700">
              <a:lnSpc>
                <a:spcPct val="100000"/>
              </a:lnSpc>
              <a:spcBef>
                <a:spcPts val="100"/>
              </a:spcBef>
            </a:pPr>
            <a:r>
              <a:rPr sz="1800" spc="-50" dirty="0">
                <a:solidFill>
                  <a:srgbClr val="2A2522"/>
                </a:solidFill>
                <a:latin typeface="Arial"/>
                <a:cs typeface="Arial"/>
              </a:rPr>
              <a:t>•</a:t>
            </a:r>
            <a:endParaRPr sz="1800">
              <a:latin typeface="Arial"/>
              <a:cs typeface="Arial"/>
            </a:endParaRPr>
          </a:p>
        </p:txBody>
      </p:sp>
      <p:sp>
        <p:nvSpPr>
          <p:cNvPr id="16" name="object 16"/>
          <p:cNvSpPr txBox="1"/>
          <p:nvPr/>
        </p:nvSpPr>
        <p:spPr>
          <a:xfrm>
            <a:off x="750887" y="3269741"/>
            <a:ext cx="4359275" cy="320040"/>
          </a:xfrm>
          <a:prstGeom prst="rect">
            <a:avLst/>
          </a:prstGeom>
          <a:solidFill>
            <a:srgbClr val="FFFF00"/>
          </a:solidFill>
        </p:spPr>
        <p:txBody>
          <a:bodyPr vert="horz" wrap="square" lIns="0" tIns="44450" rIns="0" bIns="0" rtlCol="0">
            <a:spAutoFit/>
          </a:bodyPr>
          <a:lstStyle/>
          <a:p>
            <a:pPr>
              <a:lnSpc>
                <a:spcPct val="100000"/>
              </a:lnSpc>
              <a:spcBef>
                <a:spcPts val="350"/>
              </a:spcBef>
            </a:pPr>
            <a:r>
              <a:rPr sz="1800" b="1" spc="-10" dirty="0">
                <a:solidFill>
                  <a:srgbClr val="2A2522"/>
                </a:solidFill>
                <a:latin typeface="Arial"/>
                <a:cs typeface="Arial"/>
              </a:rPr>
              <a:t>Informations-</a:t>
            </a:r>
            <a:r>
              <a:rPr sz="1800" b="1" spc="-105" dirty="0">
                <a:solidFill>
                  <a:srgbClr val="2A2522"/>
                </a:solidFill>
                <a:latin typeface="Arial"/>
                <a:cs typeface="Arial"/>
              </a:rPr>
              <a:t> </a:t>
            </a:r>
            <a:r>
              <a:rPr sz="1800" b="1" dirty="0">
                <a:solidFill>
                  <a:srgbClr val="2A2522"/>
                </a:solidFill>
                <a:latin typeface="Arial"/>
                <a:cs typeface="Arial"/>
              </a:rPr>
              <a:t>und</a:t>
            </a:r>
            <a:r>
              <a:rPr sz="1800" b="1" spc="-70" dirty="0">
                <a:solidFill>
                  <a:srgbClr val="2A2522"/>
                </a:solidFill>
                <a:latin typeface="Arial"/>
                <a:cs typeface="Arial"/>
              </a:rPr>
              <a:t> </a:t>
            </a:r>
            <a:r>
              <a:rPr sz="1800" b="1" spc="-20" dirty="0">
                <a:solidFill>
                  <a:srgbClr val="2A2522"/>
                </a:solidFill>
                <a:latin typeface="Arial"/>
                <a:cs typeface="Arial"/>
              </a:rPr>
              <a:t>Beratungsgesprächen</a:t>
            </a:r>
            <a:endParaRPr sz="1800">
              <a:latin typeface="Arial"/>
              <a:cs typeface="Arial"/>
            </a:endParaRPr>
          </a:p>
        </p:txBody>
      </p:sp>
      <p:sp>
        <p:nvSpPr>
          <p:cNvPr id="17" name="object 17"/>
          <p:cNvSpPr txBox="1"/>
          <p:nvPr/>
        </p:nvSpPr>
        <p:spPr>
          <a:xfrm>
            <a:off x="5152390" y="3302000"/>
            <a:ext cx="2955290"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2A2522"/>
                </a:solidFill>
                <a:latin typeface="Arial"/>
                <a:cs typeface="Arial"/>
              </a:rPr>
              <a:t>durch</a:t>
            </a:r>
            <a:r>
              <a:rPr sz="1800" spc="114" dirty="0">
                <a:solidFill>
                  <a:srgbClr val="2A2522"/>
                </a:solidFill>
                <a:latin typeface="Arial"/>
                <a:cs typeface="Arial"/>
              </a:rPr>
              <a:t> </a:t>
            </a:r>
            <a:r>
              <a:rPr sz="1800" dirty="0">
                <a:solidFill>
                  <a:srgbClr val="2A2522"/>
                </a:solidFill>
                <a:latin typeface="Arial"/>
                <a:cs typeface="Arial"/>
              </a:rPr>
              <a:t>die</a:t>
            </a:r>
            <a:r>
              <a:rPr sz="1800" spc="120" dirty="0">
                <a:solidFill>
                  <a:srgbClr val="2A2522"/>
                </a:solidFill>
                <a:latin typeface="Arial"/>
                <a:cs typeface="Arial"/>
              </a:rPr>
              <a:t> </a:t>
            </a:r>
            <a:r>
              <a:rPr sz="1800" spc="-10" dirty="0">
                <a:solidFill>
                  <a:srgbClr val="2A2522"/>
                </a:solidFill>
                <a:latin typeface="Arial"/>
                <a:cs typeface="Arial"/>
              </a:rPr>
              <a:t>Klassenlehrkräfte,</a:t>
            </a:r>
            <a:endParaRPr sz="1800">
              <a:latin typeface="Arial"/>
              <a:cs typeface="Arial"/>
            </a:endParaRPr>
          </a:p>
        </p:txBody>
      </p:sp>
      <p:sp>
        <p:nvSpPr>
          <p:cNvPr id="18" name="object 18"/>
          <p:cNvSpPr txBox="1"/>
          <p:nvPr/>
        </p:nvSpPr>
        <p:spPr>
          <a:xfrm>
            <a:off x="540207" y="3617721"/>
            <a:ext cx="567690" cy="299720"/>
          </a:xfrm>
          <a:prstGeom prst="rect">
            <a:avLst/>
          </a:prstGeom>
        </p:spPr>
        <p:txBody>
          <a:bodyPr vert="horz" wrap="square" lIns="0" tIns="12700" rIns="0" bIns="0" rtlCol="0">
            <a:spAutoFit/>
          </a:bodyPr>
          <a:lstStyle/>
          <a:p>
            <a:pPr marL="210185" indent="-197485">
              <a:lnSpc>
                <a:spcPct val="100000"/>
              </a:lnSpc>
              <a:spcBef>
                <a:spcPts val="100"/>
              </a:spcBef>
              <a:buChar char="•"/>
              <a:tabLst>
                <a:tab pos="210185" algn="l"/>
              </a:tabLst>
            </a:pPr>
            <a:r>
              <a:rPr sz="1800" spc="-25" dirty="0">
                <a:solidFill>
                  <a:srgbClr val="2A2522"/>
                </a:solidFill>
                <a:latin typeface="Arial"/>
                <a:cs typeface="Arial"/>
              </a:rPr>
              <a:t>der</a:t>
            </a:r>
            <a:endParaRPr sz="1800">
              <a:latin typeface="Arial"/>
              <a:cs typeface="Arial"/>
            </a:endParaRPr>
          </a:p>
        </p:txBody>
      </p:sp>
      <p:sp>
        <p:nvSpPr>
          <p:cNvPr id="19" name="object 19"/>
          <p:cNvSpPr txBox="1"/>
          <p:nvPr/>
        </p:nvSpPr>
        <p:spPr>
          <a:xfrm>
            <a:off x="1153223" y="3589782"/>
            <a:ext cx="6126480" cy="311150"/>
          </a:xfrm>
          <a:prstGeom prst="rect">
            <a:avLst/>
          </a:prstGeom>
          <a:solidFill>
            <a:srgbClr val="FFFF00"/>
          </a:solidFill>
        </p:spPr>
        <p:txBody>
          <a:bodyPr vert="horz" wrap="square" lIns="0" tIns="40640" rIns="0" bIns="0" rtlCol="0">
            <a:spAutoFit/>
          </a:bodyPr>
          <a:lstStyle/>
          <a:p>
            <a:pPr>
              <a:lnSpc>
                <a:spcPts val="2130"/>
              </a:lnSpc>
              <a:spcBef>
                <a:spcPts val="320"/>
              </a:spcBef>
            </a:pPr>
            <a:r>
              <a:rPr sz="1800" b="1" spc="-25" dirty="0">
                <a:solidFill>
                  <a:srgbClr val="2A2522"/>
                </a:solidFill>
                <a:latin typeface="Arial"/>
                <a:cs typeface="Arial"/>
              </a:rPr>
              <a:t>pädagogischen</a:t>
            </a:r>
            <a:r>
              <a:rPr sz="1800" b="1" spc="-70" dirty="0">
                <a:solidFill>
                  <a:srgbClr val="2A2522"/>
                </a:solidFill>
                <a:latin typeface="Arial"/>
                <a:cs typeface="Arial"/>
              </a:rPr>
              <a:t> </a:t>
            </a:r>
            <a:r>
              <a:rPr sz="1800" b="1" spc="-10" dirty="0">
                <a:solidFill>
                  <a:srgbClr val="2A2522"/>
                </a:solidFill>
                <a:latin typeface="Arial"/>
                <a:cs typeface="Arial"/>
              </a:rPr>
              <a:t>Gesamtwürdigung</a:t>
            </a:r>
            <a:r>
              <a:rPr sz="1800" b="1" spc="-45" dirty="0">
                <a:solidFill>
                  <a:srgbClr val="2A2522"/>
                </a:solidFill>
                <a:latin typeface="Arial"/>
                <a:cs typeface="Arial"/>
              </a:rPr>
              <a:t> </a:t>
            </a:r>
            <a:r>
              <a:rPr sz="1800" b="1" dirty="0">
                <a:solidFill>
                  <a:srgbClr val="2A2522"/>
                </a:solidFill>
                <a:latin typeface="Arial"/>
                <a:cs typeface="Arial"/>
              </a:rPr>
              <a:t>der</a:t>
            </a:r>
            <a:r>
              <a:rPr sz="1800" b="1" spc="-60" dirty="0">
                <a:solidFill>
                  <a:srgbClr val="2A2522"/>
                </a:solidFill>
                <a:latin typeface="Arial"/>
                <a:cs typeface="Arial"/>
              </a:rPr>
              <a:t> </a:t>
            </a:r>
            <a:r>
              <a:rPr sz="1800" b="1" spc="-10" dirty="0">
                <a:solidFill>
                  <a:srgbClr val="2A2522"/>
                </a:solidFill>
                <a:latin typeface="Arial"/>
                <a:cs typeface="Arial"/>
              </a:rPr>
              <a:t>Klassenkonferenz</a:t>
            </a:r>
            <a:endParaRPr sz="1800">
              <a:latin typeface="Arial"/>
              <a:cs typeface="Arial"/>
            </a:endParaRPr>
          </a:p>
        </p:txBody>
      </p:sp>
      <p:sp>
        <p:nvSpPr>
          <p:cNvPr id="20" name="object 20"/>
          <p:cNvSpPr txBox="1"/>
          <p:nvPr/>
        </p:nvSpPr>
        <p:spPr>
          <a:xfrm>
            <a:off x="7322946" y="3617721"/>
            <a:ext cx="1920239"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2A2522"/>
                </a:solidFill>
                <a:latin typeface="Arial"/>
                <a:cs typeface="Arial"/>
              </a:rPr>
              <a:t>auf</a:t>
            </a:r>
            <a:r>
              <a:rPr sz="1800" spc="125" dirty="0">
                <a:solidFill>
                  <a:srgbClr val="2A2522"/>
                </a:solidFill>
                <a:latin typeface="Arial"/>
                <a:cs typeface="Arial"/>
              </a:rPr>
              <a:t> </a:t>
            </a:r>
            <a:r>
              <a:rPr sz="1800" dirty="0">
                <a:solidFill>
                  <a:srgbClr val="2A2522"/>
                </a:solidFill>
                <a:latin typeface="Arial"/>
                <a:cs typeface="Arial"/>
              </a:rPr>
              <a:t>Grundlage</a:t>
            </a:r>
            <a:r>
              <a:rPr sz="1800" spc="155" dirty="0">
                <a:solidFill>
                  <a:srgbClr val="2A2522"/>
                </a:solidFill>
                <a:latin typeface="Arial"/>
                <a:cs typeface="Arial"/>
              </a:rPr>
              <a:t> </a:t>
            </a:r>
            <a:r>
              <a:rPr sz="1800" spc="-25" dirty="0">
                <a:solidFill>
                  <a:srgbClr val="2A2522"/>
                </a:solidFill>
                <a:latin typeface="Arial"/>
                <a:cs typeface="Arial"/>
              </a:rPr>
              <a:t>der</a:t>
            </a:r>
            <a:endParaRPr sz="1800">
              <a:latin typeface="Arial"/>
              <a:cs typeface="Arial"/>
            </a:endParaRPr>
          </a:p>
        </p:txBody>
      </p:sp>
      <p:sp>
        <p:nvSpPr>
          <p:cNvPr id="21" name="object 21"/>
          <p:cNvSpPr txBox="1"/>
          <p:nvPr/>
        </p:nvSpPr>
        <p:spPr>
          <a:xfrm>
            <a:off x="9286875" y="3585209"/>
            <a:ext cx="2386965" cy="320040"/>
          </a:xfrm>
          <a:prstGeom prst="rect">
            <a:avLst/>
          </a:prstGeom>
          <a:solidFill>
            <a:srgbClr val="FFFF00"/>
          </a:solidFill>
        </p:spPr>
        <p:txBody>
          <a:bodyPr vert="horz" wrap="square" lIns="0" tIns="45085" rIns="0" bIns="0" rtlCol="0">
            <a:spAutoFit/>
          </a:bodyPr>
          <a:lstStyle/>
          <a:p>
            <a:pPr marL="635">
              <a:lnSpc>
                <a:spcPct val="100000"/>
              </a:lnSpc>
              <a:spcBef>
                <a:spcPts val="355"/>
              </a:spcBef>
            </a:pPr>
            <a:r>
              <a:rPr sz="1800" b="1" dirty="0">
                <a:solidFill>
                  <a:srgbClr val="2A2522"/>
                </a:solidFill>
                <a:latin typeface="Arial"/>
                <a:cs typeface="Arial"/>
              </a:rPr>
              <a:t>in</a:t>
            </a:r>
            <a:r>
              <a:rPr sz="1800" b="1" spc="-80" dirty="0">
                <a:solidFill>
                  <a:srgbClr val="2A2522"/>
                </a:solidFill>
                <a:latin typeface="Arial"/>
                <a:cs typeface="Arial"/>
              </a:rPr>
              <a:t> </a:t>
            </a:r>
            <a:r>
              <a:rPr sz="1800" b="1" spc="-20" dirty="0">
                <a:solidFill>
                  <a:srgbClr val="2A2522"/>
                </a:solidFill>
                <a:latin typeface="Arial"/>
                <a:cs typeface="Arial"/>
              </a:rPr>
              <a:t>Klasse</a:t>
            </a:r>
            <a:r>
              <a:rPr sz="1800" b="1" spc="-105" dirty="0">
                <a:solidFill>
                  <a:srgbClr val="2A2522"/>
                </a:solidFill>
                <a:latin typeface="Arial"/>
                <a:cs typeface="Arial"/>
              </a:rPr>
              <a:t> </a:t>
            </a:r>
            <a:r>
              <a:rPr sz="1800" b="1" spc="60" dirty="0">
                <a:solidFill>
                  <a:srgbClr val="2A2522"/>
                </a:solidFill>
                <a:latin typeface="Arial"/>
                <a:cs typeface="Arial"/>
              </a:rPr>
              <a:t>4</a:t>
            </a:r>
            <a:r>
              <a:rPr sz="1800" b="1" spc="-80" dirty="0">
                <a:solidFill>
                  <a:srgbClr val="2A2522"/>
                </a:solidFill>
                <a:latin typeface="Arial"/>
                <a:cs typeface="Arial"/>
              </a:rPr>
              <a:t> </a:t>
            </a:r>
            <a:r>
              <a:rPr sz="1800" b="1" spc="-10" dirty="0">
                <a:solidFill>
                  <a:srgbClr val="2A2522"/>
                </a:solidFill>
                <a:latin typeface="Arial"/>
                <a:cs typeface="Arial"/>
              </a:rPr>
              <a:t>erreichten</a:t>
            </a:r>
            <a:endParaRPr sz="1800">
              <a:latin typeface="Arial"/>
              <a:cs typeface="Arial"/>
            </a:endParaRPr>
          </a:p>
        </p:txBody>
      </p:sp>
      <p:sp>
        <p:nvSpPr>
          <p:cNvPr id="22" name="object 22"/>
          <p:cNvSpPr txBox="1"/>
          <p:nvPr/>
        </p:nvSpPr>
        <p:spPr>
          <a:xfrm>
            <a:off x="750887" y="3900678"/>
            <a:ext cx="655320" cy="320040"/>
          </a:xfrm>
          <a:prstGeom prst="rect">
            <a:avLst/>
          </a:prstGeom>
          <a:solidFill>
            <a:srgbClr val="FFFF00"/>
          </a:solidFill>
        </p:spPr>
        <p:txBody>
          <a:bodyPr vert="horz" wrap="square" lIns="0" tIns="45085" rIns="0" bIns="0" rtlCol="0">
            <a:spAutoFit/>
          </a:bodyPr>
          <a:lstStyle/>
          <a:p>
            <a:pPr>
              <a:lnSpc>
                <a:spcPct val="100000"/>
              </a:lnSpc>
              <a:spcBef>
                <a:spcPts val="355"/>
              </a:spcBef>
            </a:pPr>
            <a:r>
              <a:rPr sz="1800" b="1" spc="-10" dirty="0">
                <a:solidFill>
                  <a:srgbClr val="2A2522"/>
                </a:solidFill>
                <a:latin typeface="Arial"/>
                <a:cs typeface="Arial"/>
              </a:rPr>
              <a:t>Noten</a:t>
            </a:r>
            <a:endParaRPr sz="1800">
              <a:latin typeface="Arial"/>
              <a:cs typeface="Arial"/>
            </a:endParaRPr>
          </a:p>
        </p:txBody>
      </p:sp>
      <p:sp>
        <p:nvSpPr>
          <p:cNvPr id="23" name="object 23"/>
          <p:cNvSpPr txBox="1"/>
          <p:nvPr/>
        </p:nvSpPr>
        <p:spPr>
          <a:xfrm>
            <a:off x="1450086" y="3933190"/>
            <a:ext cx="4314825"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2A2522"/>
                </a:solidFill>
                <a:latin typeface="Arial"/>
                <a:cs typeface="Arial"/>
              </a:rPr>
              <a:t>sowie</a:t>
            </a:r>
            <a:r>
              <a:rPr sz="1800" spc="25" dirty="0">
                <a:solidFill>
                  <a:srgbClr val="2A2522"/>
                </a:solidFill>
                <a:latin typeface="Arial"/>
                <a:cs typeface="Arial"/>
              </a:rPr>
              <a:t> </a:t>
            </a:r>
            <a:r>
              <a:rPr sz="1800" dirty="0">
                <a:solidFill>
                  <a:srgbClr val="2A2522"/>
                </a:solidFill>
                <a:latin typeface="Arial"/>
                <a:cs typeface="Arial"/>
              </a:rPr>
              <a:t>der</a:t>
            </a:r>
            <a:r>
              <a:rPr sz="1800" spc="60" dirty="0">
                <a:solidFill>
                  <a:srgbClr val="2A2522"/>
                </a:solidFill>
                <a:latin typeface="Arial"/>
                <a:cs typeface="Arial"/>
              </a:rPr>
              <a:t> </a:t>
            </a:r>
            <a:r>
              <a:rPr sz="1800" b="1" spc="-10" dirty="0">
                <a:solidFill>
                  <a:srgbClr val="2A2522"/>
                </a:solidFill>
                <a:latin typeface="Arial"/>
                <a:cs typeface="Arial"/>
              </a:rPr>
              <a:t>überfachlichen</a:t>
            </a:r>
            <a:r>
              <a:rPr sz="1800" b="1" spc="10" dirty="0">
                <a:solidFill>
                  <a:srgbClr val="2A2522"/>
                </a:solidFill>
                <a:latin typeface="Arial"/>
                <a:cs typeface="Arial"/>
              </a:rPr>
              <a:t> </a:t>
            </a:r>
            <a:r>
              <a:rPr sz="1800" b="1" spc="-10" dirty="0">
                <a:solidFill>
                  <a:srgbClr val="2A2522"/>
                </a:solidFill>
                <a:latin typeface="Arial"/>
                <a:cs typeface="Arial"/>
              </a:rPr>
              <a:t>Kompetenzen</a:t>
            </a:r>
            <a:r>
              <a:rPr sz="1800" spc="-10" dirty="0">
                <a:solidFill>
                  <a:srgbClr val="2A2522"/>
                </a:solidFill>
                <a:latin typeface="Arial"/>
                <a:cs typeface="Arial"/>
              </a:rPr>
              <a:t>,</a:t>
            </a:r>
            <a:endParaRPr sz="1800">
              <a:latin typeface="Arial"/>
              <a:cs typeface="Arial"/>
            </a:endParaRPr>
          </a:p>
        </p:txBody>
      </p:sp>
      <p:sp>
        <p:nvSpPr>
          <p:cNvPr id="24" name="object 24"/>
          <p:cNvSpPr txBox="1"/>
          <p:nvPr/>
        </p:nvSpPr>
        <p:spPr>
          <a:xfrm>
            <a:off x="540207" y="4248657"/>
            <a:ext cx="679450" cy="299720"/>
          </a:xfrm>
          <a:prstGeom prst="rect">
            <a:avLst/>
          </a:prstGeom>
        </p:spPr>
        <p:txBody>
          <a:bodyPr vert="horz" wrap="square" lIns="0" tIns="12700" rIns="0" bIns="0" rtlCol="0">
            <a:spAutoFit/>
          </a:bodyPr>
          <a:lstStyle/>
          <a:p>
            <a:pPr marL="210185" indent="-197485">
              <a:lnSpc>
                <a:spcPct val="100000"/>
              </a:lnSpc>
              <a:spcBef>
                <a:spcPts val="100"/>
              </a:spcBef>
              <a:buChar char="•"/>
              <a:tabLst>
                <a:tab pos="210185" algn="l"/>
              </a:tabLst>
            </a:pPr>
            <a:r>
              <a:rPr sz="1800" spc="-25" dirty="0">
                <a:solidFill>
                  <a:srgbClr val="2A2522"/>
                </a:solidFill>
                <a:latin typeface="Arial"/>
                <a:cs typeface="Arial"/>
              </a:rPr>
              <a:t>dem</a:t>
            </a:r>
            <a:endParaRPr sz="1800">
              <a:latin typeface="Arial"/>
              <a:cs typeface="Arial"/>
            </a:endParaRPr>
          </a:p>
        </p:txBody>
      </p:sp>
      <p:sp>
        <p:nvSpPr>
          <p:cNvPr id="25" name="object 25"/>
          <p:cNvSpPr txBox="1"/>
          <p:nvPr/>
        </p:nvSpPr>
        <p:spPr>
          <a:xfrm>
            <a:off x="1262951" y="4220717"/>
            <a:ext cx="1323340" cy="315595"/>
          </a:xfrm>
          <a:prstGeom prst="rect">
            <a:avLst/>
          </a:prstGeom>
          <a:solidFill>
            <a:srgbClr val="FFFF00"/>
          </a:solidFill>
        </p:spPr>
        <p:txBody>
          <a:bodyPr vert="horz" wrap="square" lIns="0" tIns="40640" rIns="0" bIns="0" rtlCol="0">
            <a:spAutoFit/>
          </a:bodyPr>
          <a:lstStyle/>
          <a:p>
            <a:pPr>
              <a:lnSpc>
                <a:spcPct val="100000"/>
              </a:lnSpc>
              <a:spcBef>
                <a:spcPts val="320"/>
              </a:spcBef>
            </a:pPr>
            <a:r>
              <a:rPr sz="1800" b="1" spc="-10" dirty="0">
                <a:solidFill>
                  <a:srgbClr val="2A2522"/>
                </a:solidFill>
                <a:latin typeface="Arial"/>
                <a:cs typeface="Arial"/>
              </a:rPr>
              <a:t>Elternwillen</a:t>
            </a:r>
            <a:endParaRPr sz="1800">
              <a:latin typeface="Arial"/>
              <a:cs typeface="Arial"/>
            </a:endParaRPr>
          </a:p>
        </p:txBody>
      </p:sp>
      <p:sp>
        <p:nvSpPr>
          <p:cNvPr id="26" name="object 26"/>
          <p:cNvSpPr txBox="1"/>
          <p:nvPr/>
        </p:nvSpPr>
        <p:spPr>
          <a:xfrm>
            <a:off x="2556764" y="4248657"/>
            <a:ext cx="79375" cy="299720"/>
          </a:xfrm>
          <a:prstGeom prst="rect">
            <a:avLst/>
          </a:prstGeom>
        </p:spPr>
        <p:txBody>
          <a:bodyPr vert="horz" wrap="square" lIns="0" tIns="12700" rIns="0" bIns="0" rtlCol="0">
            <a:spAutoFit/>
          </a:bodyPr>
          <a:lstStyle/>
          <a:p>
            <a:pPr marL="12700">
              <a:lnSpc>
                <a:spcPct val="100000"/>
              </a:lnSpc>
              <a:spcBef>
                <a:spcPts val="100"/>
              </a:spcBef>
            </a:pPr>
            <a:r>
              <a:rPr sz="1800" spc="-50" dirty="0">
                <a:solidFill>
                  <a:srgbClr val="2A2522"/>
                </a:solidFill>
                <a:latin typeface="Arial"/>
                <a:cs typeface="Arial"/>
              </a:rPr>
              <a:t>,</a:t>
            </a:r>
            <a:endParaRPr sz="1800">
              <a:latin typeface="Arial"/>
              <a:cs typeface="Arial"/>
            </a:endParaRPr>
          </a:p>
        </p:txBody>
      </p:sp>
      <p:sp>
        <p:nvSpPr>
          <p:cNvPr id="27" name="object 27"/>
          <p:cNvSpPr txBox="1"/>
          <p:nvPr/>
        </p:nvSpPr>
        <p:spPr>
          <a:xfrm>
            <a:off x="540207" y="4564126"/>
            <a:ext cx="7350759" cy="299720"/>
          </a:xfrm>
          <a:prstGeom prst="rect">
            <a:avLst/>
          </a:prstGeom>
        </p:spPr>
        <p:txBody>
          <a:bodyPr vert="horz" wrap="square" lIns="0" tIns="12700" rIns="0" bIns="0" rtlCol="0">
            <a:spAutoFit/>
          </a:bodyPr>
          <a:lstStyle/>
          <a:p>
            <a:pPr marL="210185" indent="-197485">
              <a:lnSpc>
                <a:spcPct val="100000"/>
              </a:lnSpc>
              <a:spcBef>
                <a:spcPts val="100"/>
              </a:spcBef>
              <a:buChar char="•"/>
              <a:tabLst>
                <a:tab pos="210185" algn="l"/>
              </a:tabLst>
            </a:pPr>
            <a:r>
              <a:rPr sz="1800" dirty="0">
                <a:solidFill>
                  <a:srgbClr val="2A2522"/>
                </a:solidFill>
                <a:latin typeface="Arial"/>
                <a:cs typeface="Arial"/>
              </a:rPr>
              <a:t>und</a:t>
            </a:r>
            <a:r>
              <a:rPr sz="1800" spc="30" dirty="0">
                <a:solidFill>
                  <a:srgbClr val="2A2522"/>
                </a:solidFill>
                <a:latin typeface="Arial"/>
                <a:cs typeface="Arial"/>
              </a:rPr>
              <a:t> </a:t>
            </a:r>
            <a:r>
              <a:rPr sz="1800" dirty="0">
                <a:solidFill>
                  <a:srgbClr val="2A2522"/>
                </a:solidFill>
                <a:latin typeface="Arial"/>
                <a:cs typeface="Arial"/>
              </a:rPr>
              <a:t>bei</a:t>
            </a:r>
            <a:r>
              <a:rPr sz="1800" spc="35" dirty="0">
                <a:solidFill>
                  <a:srgbClr val="2A2522"/>
                </a:solidFill>
                <a:latin typeface="Arial"/>
                <a:cs typeface="Arial"/>
              </a:rPr>
              <a:t> </a:t>
            </a:r>
            <a:r>
              <a:rPr sz="1800" dirty="0">
                <a:solidFill>
                  <a:srgbClr val="2A2522"/>
                </a:solidFill>
                <a:latin typeface="Arial"/>
                <a:cs typeface="Arial"/>
              </a:rPr>
              <a:t>Bedarf</a:t>
            </a:r>
            <a:r>
              <a:rPr sz="1800" spc="25" dirty="0">
                <a:solidFill>
                  <a:srgbClr val="2A2522"/>
                </a:solidFill>
                <a:latin typeface="Arial"/>
                <a:cs typeface="Arial"/>
              </a:rPr>
              <a:t> </a:t>
            </a:r>
            <a:r>
              <a:rPr sz="1800" spc="55" dirty="0">
                <a:solidFill>
                  <a:srgbClr val="2A2522"/>
                </a:solidFill>
                <a:latin typeface="Arial"/>
                <a:cs typeface="Arial"/>
              </a:rPr>
              <a:t>für</a:t>
            </a:r>
            <a:r>
              <a:rPr sz="1800" spc="35" dirty="0">
                <a:solidFill>
                  <a:srgbClr val="2A2522"/>
                </a:solidFill>
                <a:latin typeface="Arial"/>
                <a:cs typeface="Arial"/>
              </a:rPr>
              <a:t> </a:t>
            </a:r>
            <a:r>
              <a:rPr sz="1800" dirty="0">
                <a:solidFill>
                  <a:srgbClr val="2A2522"/>
                </a:solidFill>
                <a:latin typeface="Arial"/>
                <a:cs typeface="Arial"/>
              </a:rPr>
              <a:t>die</a:t>
            </a:r>
            <a:r>
              <a:rPr sz="1800" spc="15" dirty="0">
                <a:solidFill>
                  <a:srgbClr val="2A2522"/>
                </a:solidFill>
                <a:latin typeface="Arial"/>
                <a:cs typeface="Arial"/>
              </a:rPr>
              <a:t> </a:t>
            </a:r>
            <a:r>
              <a:rPr sz="1800" dirty="0">
                <a:solidFill>
                  <a:srgbClr val="2A2522"/>
                </a:solidFill>
                <a:latin typeface="Arial"/>
                <a:cs typeface="Arial"/>
              </a:rPr>
              <a:t>Aufnahme</a:t>
            </a:r>
            <a:r>
              <a:rPr sz="1800" spc="30" dirty="0">
                <a:solidFill>
                  <a:srgbClr val="2A2522"/>
                </a:solidFill>
                <a:latin typeface="Arial"/>
                <a:cs typeface="Arial"/>
              </a:rPr>
              <a:t> </a:t>
            </a:r>
            <a:r>
              <a:rPr sz="1800" dirty="0">
                <a:solidFill>
                  <a:srgbClr val="2A2522"/>
                </a:solidFill>
                <a:latin typeface="Arial"/>
                <a:cs typeface="Arial"/>
              </a:rPr>
              <a:t>ins</a:t>
            </a:r>
            <a:r>
              <a:rPr sz="1800" spc="40" dirty="0">
                <a:solidFill>
                  <a:srgbClr val="2A2522"/>
                </a:solidFill>
                <a:latin typeface="Arial"/>
                <a:cs typeface="Arial"/>
              </a:rPr>
              <a:t> </a:t>
            </a:r>
            <a:r>
              <a:rPr sz="1800" dirty="0">
                <a:solidFill>
                  <a:srgbClr val="2A2522"/>
                </a:solidFill>
                <a:latin typeface="Arial"/>
                <a:cs typeface="Arial"/>
              </a:rPr>
              <a:t>Gymnasium:</a:t>
            </a:r>
            <a:r>
              <a:rPr sz="1800" spc="50" dirty="0">
                <a:solidFill>
                  <a:srgbClr val="2A2522"/>
                </a:solidFill>
                <a:latin typeface="Arial"/>
                <a:cs typeface="Arial"/>
              </a:rPr>
              <a:t> </a:t>
            </a:r>
            <a:r>
              <a:rPr sz="1800" dirty="0">
                <a:solidFill>
                  <a:srgbClr val="2A2522"/>
                </a:solidFill>
                <a:latin typeface="Arial"/>
                <a:cs typeface="Arial"/>
              </a:rPr>
              <a:t>dem</a:t>
            </a:r>
            <a:r>
              <a:rPr sz="1800" spc="35" dirty="0">
                <a:solidFill>
                  <a:srgbClr val="2A2522"/>
                </a:solidFill>
                <a:latin typeface="Arial"/>
                <a:cs typeface="Arial"/>
              </a:rPr>
              <a:t> </a:t>
            </a:r>
            <a:r>
              <a:rPr sz="1800" b="1" spc="-10" dirty="0">
                <a:solidFill>
                  <a:srgbClr val="2A2522"/>
                </a:solidFill>
                <a:latin typeface="Arial"/>
                <a:cs typeface="Arial"/>
              </a:rPr>
              <a:t>Potenzialtest</a:t>
            </a:r>
            <a:r>
              <a:rPr sz="1800" spc="-10" dirty="0">
                <a:solidFill>
                  <a:srgbClr val="2A2522"/>
                </a:solidFill>
                <a:latin typeface="Arial"/>
                <a:cs typeface="Arial"/>
              </a:rPr>
              <a:t>.</a:t>
            </a:r>
            <a:endParaRPr sz="1800" dirty="0">
              <a:latin typeface="Arial"/>
              <a:cs typeface="Arial"/>
            </a:endParaRPr>
          </a:p>
        </p:txBody>
      </p:sp>
      <p:sp>
        <p:nvSpPr>
          <p:cNvPr id="28" name="object 28"/>
          <p:cNvSpPr txBox="1"/>
          <p:nvPr/>
        </p:nvSpPr>
        <p:spPr>
          <a:xfrm>
            <a:off x="7752333" y="6296659"/>
            <a:ext cx="3467735" cy="162560"/>
          </a:xfrm>
          <a:prstGeom prst="rect">
            <a:avLst/>
          </a:prstGeom>
        </p:spPr>
        <p:txBody>
          <a:bodyPr vert="horz" wrap="square" lIns="0" tIns="12700" rIns="0" bIns="0" rtlCol="0">
            <a:spAutoFit/>
          </a:bodyPr>
          <a:lstStyle/>
          <a:p>
            <a:pPr marL="12700">
              <a:lnSpc>
                <a:spcPct val="100000"/>
              </a:lnSpc>
              <a:spcBef>
                <a:spcPts val="100"/>
              </a:spcBef>
            </a:pPr>
            <a:r>
              <a:rPr sz="900" spc="10" dirty="0">
                <a:solidFill>
                  <a:srgbClr val="2A2522"/>
                </a:solidFill>
                <a:latin typeface="Arial"/>
                <a:cs typeface="Arial"/>
              </a:rPr>
              <a:t>Übergang von</a:t>
            </a:r>
            <a:r>
              <a:rPr sz="900" spc="25" dirty="0">
                <a:solidFill>
                  <a:srgbClr val="2A2522"/>
                </a:solidFill>
                <a:latin typeface="Arial"/>
                <a:cs typeface="Arial"/>
              </a:rPr>
              <a:t> </a:t>
            </a:r>
            <a:r>
              <a:rPr sz="900" spc="10" dirty="0">
                <a:solidFill>
                  <a:srgbClr val="2A2522"/>
                </a:solidFill>
                <a:latin typeface="Arial"/>
                <a:cs typeface="Arial"/>
              </a:rPr>
              <a:t>der Grundschule</a:t>
            </a:r>
            <a:r>
              <a:rPr sz="900" spc="35" dirty="0">
                <a:solidFill>
                  <a:srgbClr val="2A2522"/>
                </a:solidFill>
                <a:latin typeface="Arial"/>
                <a:cs typeface="Arial"/>
              </a:rPr>
              <a:t> </a:t>
            </a:r>
            <a:r>
              <a:rPr sz="900" spc="10" dirty="0">
                <a:solidFill>
                  <a:srgbClr val="2A2522"/>
                </a:solidFill>
                <a:latin typeface="Arial"/>
                <a:cs typeface="Arial"/>
              </a:rPr>
              <a:t>in die weiterführenden</a:t>
            </a:r>
            <a:r>
              <a:rPr sz="900" spc="15" dirty="0">
                <a:solidFill>
                  <a:srgbClr val="2A2522"/>
                </a:solidFill>
                <a:latin typeface="Arial"/>
                <a:cs typeface="Arial"/>
              </a:rPr>
              <a:t> </a:t>
            </a:r>
            <a:r>
              <a:rPr sz="900" spc="-10" dirty="0">
                <a:solidFill>
                  <a:srgbClr val="2A2522"/>
                </a:solidFill>
                <a:latin typeface="Arial"/>
                <a:cs typeface="Arial"/>
              </a:rPr>
              <a:t>Schularten</a:t>
            </a:r>
            <a:endParaRPr sz="900">
              <a:latin typeface="Arial"/>
              <a:cs typeface="Arial"/>
            </a:endParaRPr>
          </a:p>
        </p:txBody>
      </p:sp>
      <p:sp>
        <p:nvSpPr>
          <p:cNvPr id="29" name="object 29"/>
          <p:cNvSpPr txBox="1"/>
          <p:nvPr/>
        </p:nvSpPr>
        <p:spPr>
          <a:xfrm>
            <a:off x="11701398" y="6296659"/>
            <a:ext cx="95250" cy="162560"/>
          </a:xfrm>
          <a:prstGeom prst="rect">
            <a:avLst/>
          </a:prstGeom>
        </p:spPr>
        <p:txBody>
          <a:bodyPr vert="horz" wrap="square" lIns="0" tIns="12700" rIns="0" bIns="0" rtlCol="0">
            <a:spAutoFit/>
          </a:bodyPr>
          <a:lstStyle/>
          <a:p>
            <a:pPr marL="12700">
              <a:lnSpc>
                <a:spcPct val="100000"/>
              </a:lnSpc>
              <a:spcBef>
                <a:spcPts val="100"/>
              </a:spcBef>
            </a:pPr>
            <a:r>
              <a:rPr sz="900" spc="-50" dirty="0">
                <a:solidFill>
                  <a:srgbClr val="2A2522"/>
                </a:solidFill>
                <a:latin typeface="Arial"/>
                <a:cs typeface="Arial"/>
              </a:rPr>
              <a:t>4</a:t>
            </a:r>
            <a:endParaRPr sz="900">
              <a:latin typeface="Arial"/>
              <a:cs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4985003" y="5742432"/>
            <a:ext cx="2184400" cy="943610"/>
            <a:chOff x="4985003" y="5742432"/>
            <a:chExt cx="2184400" cy="943610"/>
          </a:xfrm>
        </p:grpSpPr>
        <p:pic>
          <p:nvPicPr>
            <p:cNvPr id="3" name="object 3"/>
            <p:cNvPicPr/>
            <p:nvPr/>
          </p:nvPicPr>
          <p:blipFill>
            <a:blip r:embed="rId2" cstate="print"/>
            <a:stretch>
              <a:fillRect/>
            </a:stretch>
          </p:blipFill>
          <p:spPr>
            <a:xfrm>
              <a:off x="5180076" y="5795772"/>
              <a:ext cx="1831847" cy="277355"/>
            </a:xfrm>
            <a:prstGeom prst="rect">
              <a:avLst/>
            </a:prstGeom>
          </p:spPr>
        </p:pic>
        <p:pic>
          <p:nvPicPr>
            <p:cNvPr id="4" name="object 4"/>
            <p:cNvPicPr/>
            <p:nvPr/>
          </p:nvPicPr>
          <p:blipFill>
            <a:blip r:embed="rId3" cstate="print"/>
            <a:stretch>
              <a:fillRect/>
            </a:stretch>
          </p:blipFill>
          <p:spPr>
            <a:xfrm>
              <a:off x="4985003" y="5742432"/>
              <a:ext cx="2183890" cy="943355"/>
            </a:xfrm>
            <a:prstGeom prst="rect">
              <a:avLst/>
            </a:prstGeom>
          </p:spPr>
        </p:pic>
      </p:grpSp>
      <p:sp>
        <p:nvSpPr>
          <p:cNvPr id="5" name="object 5"/>
          <p:cNvSpPr txBox="1"/>
          <p:nvPr/>
        </p:nvSpPr>
        <p:spPr>
          <a:xfrm>
            <a:off x="1455419" y="527304"/>
            <a:ext cx="2484120" cy="398145"/>
          </a:xfrm>
          <a:prstGeom prst="rect">
            <a:avLst/>
          </a:prstGeom>
          <a:solidFill>
            <a:srgbClr val="B4C6E7"/>
          </a:solidFill>
        </p:spPr>
        <p:txBody>
          <a:bodyPr vert="horz" wrap="square" lIns="0" tIns="0" rIns="0" bIns="0" rtlCol="0">
            <a:spAutoFit/>
          </a:bodyPr>
          <a:lstStyle/>
          <a:p>
            <a:pPr marL="546100">
              <a:lnSpc>
                <a:spcPts val="2665"/>
              </a:lnSpc>
            </a:pPr>
            <a:r>
              <a:rPr sz="2900" b="1" spc="-10" dirty="0">
                <a:latin typeface="Calibri"/>
                <a:cs typeface="Calibri"/>
              </a:rPr>
              <a:t>Coaching</a:t>
            </a:r>
            <a:endParaRPr sz="2900">
              <a:latin typeface="Calibri"/>
              <a:cs typeface="Calibri"/>
            </a:endParaRPr>
          </a:p>
        </p:txBody>
      </p:sp>
      <p:sp>
        <p:nvSpPr>
          <p:cNvPr id="6" name="object 6"/>
          <p:cNvSpPr txBox="1"/>
          <p:nvPr/>
        </p:nvSpPr>
        <p:spPr>
          <a:xfrm>
            <a:off x="4120896" y="527304"/>
            <a:ext cx="2891155" cy="398145"/>
          </a:xfrm>
          <a:prstGeom prst="rect">
            <a:avLst/>
          </a:prstGeom>
          <a:solidFill>
            <a:srgbClr val="92D050"/>
          </a:solidFill>
        </p:spPr>
        <p:txBody>
          <a:bodyPr vert="horz" wrap="square" lIns="0" tIns="0" rIns="0" bIns="0" rtlCol="0">
            <a:spAutoFit/>
          </a:bodyPr>
          <a:lstStyle/>
          <a:p>
            <a:pPr marL="405130">
              <a:lnSpc>
                <a:spcPts val="2665"/>
              </a:lnSpc>
            </a:pPr>
            <a:r>
              <a:rPr sz="2900" b="1" spc="-10" dirty="0">
                <a:latin typeface="Calibri"/>
                <a:cs typeface="Calibri"/>
              </a:rPr>
              <a:t>Lerntagebuch</a:t>
            </a:r>
            <a:endParaRPr sz="2900">
              <a:latin typeface="Calibri"/>
              <a:cs typeface="Calibri"/>
            </a:endParaRPr>
          </a:p>
        </p:txBody>
      </p:sp>
      <p:sp>
        <p:nvSpPr>
          <p:cNvPr id="7" name="object 7" descr="$PPTXTitle"/>
          <p:cNvSpPr txBox="1">
            <a:spLocks noGrp="1"/>
          </p:cNvSpPr>
          <p:nvPr>
            <p:ph type="title"/>
          </p:nvPr>
        </p:nvSpPr>
        <p:spPr>
          <a:xfrm>
            <a:off x="7159752" y="522731"/>
            <a:ext cx="4573905" cy="398145"/>
          </a:xfrm>
          <a:prstGeom prst="rect">
            <a:avLst/>
          </a:prstGeom>
          <a:solidFill>
            <a:srgbClr val="DBDBDB"/>
          </a:solidFill>
        </p:spPr>
        <p:txBody>
          <a:bodyPr vert="horz" wrap="square" lIns="0" tIns="0" rIns="0" bIns="0" rtlCol="0">
            <a:spAutoFit/>
          </a:bodyPr>
          <a:lstStyle/>
          <a:p>
            <a:pPr marL="402590">
              <a:lnSpc>
                <a:spcPts val="2670"/>
              </a:lnSpc>
            </a:pPr>
            <a:r>
              <a:rPr sz="2900" spc="-10" dirty="0">
                <a:solidFill>
                  <a:srgbClr val="000000"/>
                </a:solidFill>
                <a:latin typeface="Calibri"/>
                <a:cs typeface="Calibri"/>
              </a:rPr>
              <a:t>Lernentwicklungsbericht</a:t>
            </a:r>
            <a:endParaRPr sz="2900">
              <a:latin typeface="Calibri"/>
              <a:cs typeface="Calibri"/>
            </a:endParaRPr>
          </a:p>
        </p:txBody>
      </p:sp>
      <p:sp>
        <p:nvSpPr>
          <p:cNvPr id="8" name="object 8"/>
          <p:cNvSpPr txBox="1"/>
          <p:nvPr/>
        </p:nvSpPr>
        <p:spPr>
          <a:xfrm>
            <a:off x="4149852" y="1874520"/>
            <a:ext cx="2862580" cy="661670"/>
          </a:xfrm>
          <a:prstGeom prst="rect">
            <a:avLst/>
          </a:prstGeom>
          <a:solidFill>
            <a:srgbClr val="92D050"/>
          </a:solidFill>
        </p:spPr>
        <p:txBody>
          <a:bodyPr vert="horz" wrap="square" lIns="0" tIns="20320" rIns="0" bIns="0" rtlCol="0">
            <a:spAutoFit/>
          </a:bodyPr>
          <a:lstStyle/>
          <a:p>
            <a:pPr marL="335915" marR="327660" indent="391160">
              <a:lnSpc>
                <a:spcPct val="106100"/>
              </a:lnSpc>
              <a:spcBef>
                <a:spcPts val="160"/>
              </a:spcBef>
            </a:pPr>
            <a:r>
              <a:rPr sz="1800" dirty="0">
                <a:latin typeface="Calibri"/>
                <a:cs typeface="Calibri"/>
              </a:rPr>
              <a:t>Hält</a:t>
            </a:r>
            <a:r>
              <a:rPr sz="1800" spc="-30" dirty="0">
                <a:latin typeface="Calibri"/>
                <a:cs typeface="Calibri"/>
              </a:rPr>
              <a:t> </a:t>
            </a:r>
            <a:r>
              <a:rPr sz="1800" spc="-10" dirty="0">
                <a:latin typeface="Calibri"/>
                <a:cs typeface="Calibri"/>
              </a:rPr>
              <a:t>getroffene Zielvereinbarungen</a:t>
            </a:r>
            <a:r>
              <a:rPr sz="1800" spc="15" dirty="0">
                <a:latin typeface="Calibri"/>
                <a:cs typeface="Calibri"/>
              </a:rPr>
              <a:t> </a:t>
            </a:r>
            <a:r>
              <a:rPr sz="1800" spc="-20" dirty="0">
                <a:latin typeface="Calibri"/>
                <a:cs typeface="Calibri"/>
              </a:rPr>
              <a:t>fest</a:t>
            </a:r>
            <a:endParaRPr sz="1800">
              <a:latin typeface="Calibri"/>
              <a:cs typeface="Calibri"/>
            </a:endParaRPr>
          </a:p>
        </p:txBody>
      </p:sp>
      <p:sp>
        <p:nvSpPr>
          <p:cNvPr id="9" name="object 9"/>
          <p:cNvSpPr txBox="1"/>
          <p:nvPr/>
        </p:nvSpPr>
        <p:spPr>
          <a:xfrm>
            <a:off x="4149852" y="1115567"/>
            <a:ext cx="2862580" cy="661670"/>
          </a:xfrm>
          <a:prstGeom prst="rect">
            <a:avLst/>
          </a:prstGeom>
          <a:solidFill>
            <a:srgbClr val="92D050"/>
          </a:solidFill>
        </p:spPr>
        <p:txBody>
          <a:bodyPr vert="horz" wrap="square" lIns="0" tIns="20320" rIns="0" bIns="0" rtlCol="0">
            <a:spAutoFit/>
          </a:bodyPr>
          <a:lstStyle/>
          <a:p>
            <a:pPr marL="878205" marR="572135" indent="-300355">
              <a:lnSpc>
                <a:spcPct val="106100"/>
              </a:lnSpc>
              <a:spcBef>
                <a:spcPts val="160"/>
              </a:spcBef>
            </a:pPr>
            <a:r>
              <a:rPr sz="1800" spc="-10" dirty="0">
                <a:latin typeface="Calibri"/>
                <a:cs typeface="Calibri"/>
              </a:rPr>
              <a:t>Dokumentiert </a:t>
            </a:r>
            <a:r>
              <a:rPr sz="1800" spc="-25" dirty="0">
                <a:latin typeface="Calibri"/>
                <a:cs typeface="Calibri"/>
              </a:rPr>
              <a:t>den </a:t>
            </a:r>
            <a:r>
              <a:rPr sz="1800" spc="-10" dirty="0">
                <a:latin typeface="Calibri"/>
                <a:cs typeface="Calibri"/>
              </a:rPr>
              <a:t>Lernprozess</a:t>
            </a:r>
            <a:endParaRPr sz="1800">
              <a:latin typeface="Calibri"/>
              <a:cs typeface="Calibri"/>
            </a:endParaRPr>
          </a:p>
        </p:txBody>
      </p:sp>
      <p:sp>
        <p:nvSpPr>
          <p:cNvPr id="10" name="object 10"/>
          <p:cNvSpPr txBox="1"/>
          <p:nvPr/>
        </p:nvSpPr>
        <p:spPr>
          <a:xfrm>
            <a:off x="4149852" y="2633472"/>
            <a:ext cx="2862580" cy="661670"/>
          </a:xfrm>
          <a:prstGeom prst="rect">
            <a:avLst/>
          </a:prstGeom>
          <a:solidFill>
            <a:srgbClr val="92D050"/>
          </a:solidFill>
        </p:spPr>
        <p:txBody>
          <a:bodyPr vert="horz" wrap="square" lIns="0" tIns="20320" rIns="0" bIns="0" rtlCol="0">
            <a:spAutoFit/>
          </a:bodyPr>
          <a:lstStyle/>
          <a:p>
            <a:pPr marL="492759" marR="234315" indent="-251460">
              <a:lnSpc>
                <a:spcPct val="106100"/>
              </a:lnSpc>
              <a:spcBef>
                <a:spcPts val="160"/>
              </a:spcBef>
            </a:pPr>
            <a:r>
              <a:rPr sz="1800" spc="-10" dirty="0">
                <a:latin typeface="Calibri"/>
                <a:cs typeface="Calibri"/>
              </a:rPr>
              <a:t>Informiert</a:t>
            </a:r>
            <a:r>
              <a:rPr sz="1800" spc="-40" dirty="0">
                <a:latin typeface="Calibri"/>
                <a:cs typeface="Calibri"/>
              </a:rPr>
              <a:t> </a:t>
            </a:r>
            <a:r>
              <a:rPr sz="1800" dirty="0">
                <a:latin typeface="Calibri"/>
                <a:cs typeface="Calibri"/>
              </a:rPr>
              <a:t>die</a:t>
            </a:r>
            <a:r>
              <a:rPr sz="1800" spc="-20" dirty="0">
                <a:latin typeface="Calibri"/>
                <a:cs typeface="Calibri"/>
              </a:rPr>
              <a:t> </a:t>
            </a:r>
            <a:r>
              <a:rPr sz="1800" dirty="0">
                <a:latin typeface="Calibri"/>
                <a:cs typeface="Calibri"/>
              </a:rPr>
              <a:t>Eltern</a:t>
            </a:r>
            <a:r>
              <a:rPr sz="1800" spc="-5" dirty="0">
                <a:latin typeface="Calibri"/>
                <a:cs typeface="Calibri"/>
              </a:rPr>
              <a:t> </a:t>
            </a:r>
            <a:r>
              <a:rPr sz="1800" spc="-20" dirty="0">
                <a:latin typeface="Calibri"/>
                <a:cs typeface="Calibri"/>
              </a:rPr>
              <a:t>über </a:t>
            </a:r>
            <a:r>
              <a:rPr sz="1800" dirty="0">
                <a:latin typeface="Calibri"/>
                <a:cs typeface="Calibri"/>
              </a:rPr>
              <a:t>die</a:t>
            </a:r>
            <a:r>
              <a:rPr sz="1800" spc="-15" dirty="0">
                <a:latin typeface="Calibri"/>
                <a:cs typeface="Calibri"/>
              </a:rPr>
              <a:t> </a:t>
            </a:r>
            <a:r>
              <a:rPr sz="1800" spc="-10" dirty="0">
                <a:latin typeface="Calibri"/>
                <a:cs typeface="Calibri"/>
              </a:rPr>
              <a:t>Lernentwicklung</a:t>
            </a:r>
            <a:endParaRPr sz="1800">
              <a:latin typeface="Calibri"/>
              <a:cs typeface="Calibri"/>
            </a:endParaRPr>
          </a:p>
        </p:txBody>
      </p:sp>
      <p:sp>
        <p:nvSpPr>
          <p:cNvPr id="12" name="object 12"/>
          <p:cNvSpPr txBox="1"/>
          <p:nvPr/>
        </p:nvSpPr>
        <p:spPr>
          <a:xfrm>
            <a:off x="7222235" y="1115567"/>
            <a:ext cx="4511040" cy="661670"/>
          </a:xfrm>
          <a:prstGeom prst="rect">
            <a:avLst/>
          </a:prstGeom>
          <a:solidFill>
            <a:srgbClr val="DBDBDB"/>
          </a:solidFill>
        </p:spPr>
        <p:txBody>
          <a:bodyPr vert="horz" wrap="square" lIns="0" tIns="36830" rIns="0" bIns="0" rtlCol="0">
            <a:spAutoFit/>
          </a:bodyPr>
          <a:lstStyle/>
          <a:p>
            <a:pPr marL="201295">
              <a:lnSpc>
                <a:spcPct val="100000"/>
              </a:lnSpc>
              <a:spcBef>
                <a:spcPts val="290"/>
              </a:spcBef>
            </a:pPr>
            <a:r>
              <a:rPr sz="1800" spc="-10" dirty="0">
                <a:latin typeface="Calibri"/>
                <a:cs typeface="Calibri"/>
              </a:rPr>
              <a:t>Verbale</a:t>
            </a:r>
            <a:r>
              <a:rPr sz="1800" spc="-15" dirty="0">
                <a:latin typeface="Calibri"/>
                <a:cs typeface="Calibri"/>
              </a:rPr>
              <a:t> </a:t>
            </a:r>
            <a:r>
              <a:rPr sz="1800" spc="-10" dirty="0">
                <a:latin typeface="Calibri"/>
                <a:cs typeface="Calibri"/>
              </a:rPr>
              <a:t>Beschreibung</a:t>
            </a:r>
            <a:r>
              <a:rPr sz="1800" spc="-25" dirty="0">
                <a:latin typeface="Calibri"/>
                <a:cs typeface="Calibri"/>
              </a:rPr>
              <a:t> </a:t>
            </a:r>
            <a:r>
              <a:rPr sz="1800" dirty="0">
                <a:latin typeface="Calibri"/>
                <a:cs typeface="Calibri"/>
              </a:rPr>
              <a:t>der</a:t>
            </a:r>
            <a:r>
              <a:rPr sz="1800" spc="-20" dirty="0">
                <a:latin typeface="Calibri"/>
                <a:cs typeface="Calibri"/>
              </a:rPr>
              <a:t> </a:t>
            </a:r>
            <a:r>
              <a:rPr sz="1800" spc="-10" dirty="0">
                <a:latin typeface="Calibri"/>
                <a:cs typeface="Calibri"/>
              </a:rPr>
              <a:t>Lernkompetenzen</a:t>
            </a:r>
            <a:endParaRPr sz="1800">
              <a:latin typeface="Calibri"/>
              <a:cs typeface="Calibri"/>
            </a:endParaRPr>
          </a:p>
        </p:txBody>
      </p:sp>
      <p:sp>
        <p:nvSpPr>
          <p:cNvPr id="13" name="object 13"/>
          <p:cNvSpPr txBox="1"/>
          <p:nvPr/>
        </p:nvSpPr>
        <p:spPr>
          <a:xfrm>
            <a:off x="7222235" y="1874520"/>
            <a:ext cx="4511040" cy="661670"/>
          </a:xfrm>
          <a:prstGeom prst="rect">
            <a:avLst/>
          </a:prstGeom>
          <a:solidFill>
            <a:srgbClr val="DBDBDB"/>
          </a:solidFill>
        </p:spPr>
        <p:txBody>
          <a:bodyPr vert="horz" wrap="square" lIns="0" tIns="20320" rIns="0" bIns="0" rtlCol="0">
            <a:spAutoFit/>
          </a:bodyPr>
          <a:lstStyle/>
          <a:p>
            <a:pPr marL="1741805" marR="871855" indent="-864235">
              <a:lnSpc>
                <a:spcPct val="106100"/>
              </a:lnSpc>
              <a:spcBef>
                <a:spcPts val="160"/>
              </a:spcBef>
            </a:pPr>
            <a:r>
              <a:rPr sz="1800" spc="-10" dirty="0">
                <a:latin typeface="Calibri"/>
                <a:cs typeface="Calibri"/>
              </a:rPr>
              <a:t>Ausweisung</a:t>
            </a:r>
            <a:r>
              <a:rPr sz="1800" spc="-25" dirty="0">
                <a:latin typeface="Calibri"/>
                <a:cs typeface="Calibri"/>
              </a:rPr>
              <a:t> </a:t>
            </a:r>
            <a:r>
              <a:rPr sz="1800" dirty="0">
                <a:latin typeface="Calibri"/>
                <a:cs typeface="Calibri"/>
              </a:rPr>
              <a:t>der</a:t>
            </a:r>
            <a:r>
              <a:rPr sz="1800" spc="-5" dirty="0">
                <a:latin typeface="Calibri"/>
                <a:cs typeface="Calibri"/>
              </a:rPr>
              <a:t> </a:t>
            </a:r>
            <a:r>
              <a:rPr sz="1800" spc="-10" dirty="0">
                <a:latin typeface="Calibri"/>
                <a:cs typeface="Calibri"/>
              </a:rPr>
              <a:t>Niveaustufen </a:t>
            </a:r>
            <a:r>
              <a:rPr sz="1800" dirty="0">
                <a:latin typeface="Calibri"/>
                <a:cs typeface="Calibri"/>
              </a:rPr>
              <a:t>G,</a:t>
            </a:r>
            <a:r>
              <a:rPr sz="1800" spc="-10" dirty="0">
                <a:latin typeface="Calibri"/>
                <a:cs typeface="Calibri"/>
              </a:rPr>
              <a:t> </a:t>
            </a:r>
            <a:r>
              <a:rPr sz="1800" dirty="0">
                <a:latin typeface="Calibri"/>
                <a:cs typeface="Calibri"/>
              </a:rPr>
              <a:t>M</a:t>
            </a:r>
            <a:r>
              <a:rPr sz="1800" spc="-20" dirty="0">
                <a:latin typeface="Calibri"/>
                <a:cs typeface="Calibri"/>
              </a:rPr>
              <a:t> </a:t>
            </a:r>
            <a:r>
              <a:rPr sz="1800" dirty="0">
                <a:latin typeface="Calibri"/>
                <a:cs typeface="Calibri"/>
              </a:rPr>
              <a:t>und</a:t>
            </a:r>
            <a:r>
              <a:rPr sz="1800" spc="-5" dirty="0">
                <a:latin typeface="Calibri"/>
                <a:cs typeface="Calibri"/>
              </a:rPr>
              <a:t> </a:t>
            </a:r>
            <a:r>
              <a:rPr sz="1800" spc="-50" dirty="0">
                <a:latin typeface="Calibri"/>
                <a:cs typeface="Calibri"/>
              </a:rPr>
              <a:t>E</a:t>
            </a:r>
            <a:endParaRPr sz="1800">
              <a:latin typeface="Calibri"/>
              <a:cs typeface="Calibri"/>
            </a:endParaRPr>
          </a:p>
        </p:txBody>
      </p:sp>
      <p:sp>
        <p:nvSpPr>
          <p:cNvPr id="14" name="object 14"/>
          <p:cNvSpPr txBox="1"/>
          <p:nvPr/>
        </p:nvSpPr>
        <p:spPr>
          <a:xfrm>
            <a:off x="7234428" y="2633472"/>
            <a:ext cx="4511040" cy="595291"/>
          </a:xfrm>
          <a:prstGeom prst="rect">
            <a:avLst/>
          </a:prstGeom>
          <a:solidFill>
            <a:srgbClr val="DBDBDB"/>
          </a:solidFill>
        </p:spPr>
        <p:txBody>
          <a:bodyPr vert="horz" wrap="square" lIns="0" tIns="20320" rIns="0" bIns="0" rtlCol="0">
            <a:spAutoFit/>
          </a:bodyPr>
          <a:lstStyle/>
          <a:p>
            <a:pPr marL="1255395" marR="509270" indent="-739140">
              <a:lnSpc>
                <a:spcPct val="106100"/>
              </a:lnSpc>
              <a:spcBef>
                <a:spcPts val="160"/>
              </a:spcBef>
            </a:pPr>
            <a:r>
              <a:rPr sz="1800" dirty="0">
                <a:latin typeface="Calibri"/>
                <a:cs typeface="Calibri"/>
              </a:rPr>
              <a:t>Auf</a:t>
            </a:r>
            <a:r>
              <a:rPr sz="1800" spc="-60" dirty="0">
                <a:latin typeface="Calibri"/>
                <a:cs typeface="Calibri"/>
              </a:rPr>
              <a:t> </a:t>
            </a:r>
            <a:r>
              <a:rPr sz="1800" dirty="0">
                <a:latin typeface="Calibri"/>
                <a:cs typeface="Calibri"/>
              </a:rPr>
              <a:t>Wunsch</a:t>
            </a:r>
            <a:r>
              <a:rPr sz="1800" spc="-55" dirty="0">
                <a:latin typeface="Calibri"/>
                <a:cs typeface="Calibri"/>
              </a:rPr>
              <a:t> </a:t>
            </a:r>
            <a:r>
              <a:rPr sz="1800" dirty="0">
                <a:latin typeface="Calibri"/>
                <a:cs typeface="Calibri"/>
              </a:rPr>
              <a:t>der</a:t>
            </a:r>
            <a:r>
              <a:rPr sz="1800" spc="-65" dirty="0">
                <a:latin typeface="Calibri"/>
                <a:cs typeface="Calibri"/>
              </a:rPr>
              <a:t> </a:t>
            </a:r>
            <a:r>
              <a:rPr sz="1800" dirty="0" err="1">
                <a:latin typeface="Calibri"/>
                <a:cs typeface="Calibri"/>
              </a:rPr>
              <a:t>Eltern</a:t>
            </a:r>
            <a:r>
              <a:rPr sz="1800" spc="-50" dirty="0">
                <a:latin typeface="Calibri"/>
                <a:cs typeface="Calibri"/>
              </a:rPr>
              <a:t> </a:t>
            </a:r>
            <a:r>
              <a:rPr lang="de-DE" sz="1800" dirty="0">
                <a:latin typeface="Calibri"/>
                <a:cs typeface="Calibri"/>
              </a:rPr>
              <a:t>können</a:t>
            </a:r>
            <a:r>
              <a:rPr sz="1800" spc="-50" dirty="0">
                <a:latin typeface="Calibri"/>
                <a:cs typeface="Calibri"/>
              </a:rPr>
              <a:t> </a:t>
            </a:r>
            <a:r>
              <a:rPr sz="1800" spc="-10" dirty="0">
                <a:latin typeface="Calibri"/>
                <a:cs typeface="Calibri"/>
              </a:rPr>
              <a:t>Noten </a:t>
            </a:r>
            <a:r>
              <a:rPr sz="1800" spc="-10" dirty="0" err="1">
                <a:latin typeface="Calibri"/>
                <a:cs typeface="Calibri"/>
              </a:rPr>
              <a:t>ergänzend</a:t>
            </a:r>
            <a:r>
              <a:rPr sz="1800" spc="-80" dirty="0">
                <a:latin typeface="Calibri"/>
                <a:cs typeface="Calibri"/>
              </a:rPr>
              <a:t> </a:t>
            </a:r>
            <a:r>
              <a:rPr sz="1800" spc="-10" dirty="0" err="1">
                <a:latin typeface="Calibri"/>
                <a:cs typeface="Calibri"/>
              </a:rPr>
              <a:t>aufgeführt</a:t>
            </a:r>
            <a:r>
              <a:rPr lang="de-DE" sz="1800" spc="-10" dirty="0">
                <a:latin typeface="Calibri"/>
                <a:cs typeface="Calibri"/>
              </a:rPr>
              <a:t> werden</a:t>
            </a:r>
            <a:endParaRPr sz="1800" dirty="0">
              <a:latin typeface="Calibri"/>
              <a:cs typeface="Calibri"/>
            </a:endParaRPr>
          </a:p>
        </p:txBody>
      </p:sp>
      <p:sp>
        <p:nvSpPr>
          <p:cNvPr id="15" name="object 15"/>
          <p:cNvSpPr txBox="1"/>
          <p:nvPr/>
        </p:nvSpPr>
        <p:spPr>
          <a:xfrm>
            <a:off x="1455419" y="1115567"/>
            <a:ext cx="2484120" cy="1251585"/>
          </a:xfrm>
          <a:prstGeom prst="rect">
            <a:avLst/>
          </a:prstGeom>
          <a:solidFill>
            <a:srgbClr val="B4C6E7"/>
          </a:solidFill>
        </p:spPr>
        <p:txBody>
          <a:bodyPr vert="horz" wrap="square" lIns="0" tIns="19050" rIns="0" bIns="0" rtlCol="0">
            <a:spAutoFit/>
          </a:bodyPr>
          <a:lstStyle/>
          <a:p>
            <a:pPr marL="97790" marR="90805" algn="ctr">
              <a:lnSpc>
                <a:spcPct val="106400"/>
              </a:lnSpc>
              <a:spcBef>
                <a:spcPts val="150"/>
              </a:spcBef>
            </a:pPr>
            <a:r>
              <a:rPr sz="1800" dirty="0">
                <a:latin typeface="Calibri"/>
                <a:cs typeface="Calibri"/>
              </a:rPr>
              <a:t>Jede</a:t>
            </a:r>
            <a:r>
              <a:rPr sz="1800" spc="-40" dirty="0">
                <a:latin typeface="Calibri"/>
                <a:cs typeface="Calibri"/>
              </a:rPr>
              <a:t> </a:t>
            </a:r>
            <a:r>
              <a:rPr sz="1800" dirty="0">
                <a:latin typeface="Calibri"/>
                <a:cs typeface="Calibri"/>
              </a:rPr>
              <a:t>Schülerin</a:t>
            </a:r>
            <a:r>
              <a:rPr sz="1800" spc="-15" dirty="0">
                <a:latin typeface="Calibri"/>
                <a:cs typeface="Calibri"/>
              </a:rPr>
              <a:t> </a:t>
            </a:r>
            <a:r>
              <a:rPr sz="1800" dirty="0">
                <a:latin typeface="Calibri"/>
                <a:cs typeface="Calibri"/>
              </a:rPr>
              <a:t>und</a:t>
            </a:r>
            <a:r>
              <a:rPr sz="1800" spc="-25" dirty="0">
                <a:latin typeface="Calibri"/>
                <a:cs typeface="Calibri"/>
              </a:rPr>
              <a:t> </a:t>
            </a:r>
            <a:r>
              <a:rPr sz="1800" spc="-20" dirty="0">
                <a:latin typeface="Calibri"/>
                <a:cs typeface="Calibri"/>
              </a:rPr>
              <a:t>jeder </a:t>
            </a:r>
            <a:r>
              <a:rPr sz="1800" dirty="0">
                <a:latin typeface="Calibri"/>
                <a:cs typeface="Calibri"/>
              </a:rPr>
              <a:t>Schüler</a:t>
            </a:r>
            <a:r>
              <a:rPr sz="1800" spc="-35" dirty="0">
                <a:latin typeface="Calibri"/>
                <a:cs typeface="Calibri"/>
              </a:rPr>
              <a:t> </a:t>
            </a:r>
            <a:r>
              <a:rPr sz="1800" dirty="0">
                <a:latin typeface="Calibri"/>
                <a:cs typeface="Calibri"/>
              </a:rPr>
              <a:t>von</a:t>
            </a:r>
            <a:r>
              <a:rPr sz="1800" spc="-40" dirty="0">
                <a:latin typeface="Calibri"/>
                <a:cs typeface="Calibri"/>
              </a:rPr>
              <a:t> </a:t>
            </a:r>
            <a:r>
              <a:rPr sz="1800" spc="-10" dirty="0">
                <a:latin typeface="Calibri"/>
                <a:cs typeface="Calibri"/>
              </a:rPr>
              <a:t>einem </a:t>
            </a:r>
            <a:r>
              <a:rPr sz="1800" dirty="0">
                <a:latin typeface="Calibri"/>
                <a:cs typeface="Calibri"/>
              </a:rPr>
              <a:t>Lerncoach</a:t>
            </a:r>
            <a:r>
              <a:rPr sz="1800" spc="-90" dirty="0">
                <a:latin typeface="Calibri"/>
                <a:cs typeface="Calibri"/>
              </a:rPr>
              <a:t> </a:t>
            </a:r>
            <a:r>
              <a:rPr sz="1800" spc="-10" dirty="0">
                <a:latin typeface="Calibri"/>
                <a:cs typeface="Calibri"/>
              </a:rPr>
              <a:t>betreut.</a:t>
            </a:r>
            <a:endParaRPr sz="1800">
              <a:latin typeface="Calibri"/>
              <a:cs typeface="Calibri"/>
            </a:endParaRPr>
          </a:p>
        </p:txBody>
      </p:sp>
      <p:sp>
        <p:nvSpPr>
          <p:cNvPr id="16" name="object 16"/>
          <p:cNvSpPr txBox="1"/>
          <p:nvPr/>
        </p:nvSpPr>
        <p:spPr>
          <a:xfrm>
            <a:off x="1469136" y="2455164"/>
            <a:ext cx="2482850" cy="1546860"/>
          </a:xfrm>
          <a:prstGeom prst="rect">
            <a:avLst/>
          </a:prstGeom>
          <a:solidFill>
            <a:srgbClr val="B4C6E7"/>
          </a:solidFill>
        </p:spPr>
        <p:txBody>
          <a:bodyPr vert="horz" wrap="square" lIns="0" tIns="19685" rIns="0" bIns="0" rtlCol="0">
            <a:spAutoFit/>
          </a:bodyPr>
          <a:lstStyle/>
          <a:p>
            <a:pPr marL="194310" marR="189865" algn="ctr">
              <a:lnSpc>
                <a:spcPct val="106400"/>
              </a:lnSpc>
              <a:spcBef>
                <a:spcPts val="155"/>
              </a:spcBef>
            </a:pPr>
            <a:r>
              <a:rPr sz="1800" dirty="0">
                <a:latin typeface="Calibri"/>
                <a:cs typeface="Calibri"/>
              </a:rPr>
              <a:t>Diese</a:t>
            </a:r>
            <a:r>
              <a:rPr sz="1800" spc="-45" dirty="0">
                <a:latin typeface="Calibri"/>
                <a:cs typeface="Calibri"/>
              </a:rPr>
              <a:t> </a:t>
            </a:r>
            <a:r>
              <a:rPr sz="1800" spc="-10" dirty="0">
                <a:latin typeface="Calibri"/>
                <a:cs typeface="Calibri"/>
              </a:rPr>
              <a:t>beraten</a:t>
            </a:r>
            <a:r>
              <a:rPr sz="1800" spc="-55" dirty="0">
                <a:latin typeface="Calibri"/>
                <a:cs typeface="Calibri"/>
              </a:rPr>
              <a:t> </a:t>
            </a:r>
            <a:r>
              <a:rPr sz="1800" spc="-25" dirty="0">
                <a:latin typeface="Calibri"/>
                <a:cs typeface="Calibri"/>
              </a:rPr>
              <a:t>die </a:t>
            </a:r>
            <a:r>
              <a:rPr sz="1800" dirty="0">
                <a:latin typeface="Calibri"/>
                <a:cs typeface="Calibri"/>
              </a:rPr>
              <a:t>Lernenden</a:t>
            </a:r>
            <a:r>
              <a:rPr sz="1800" spc="-60" dirty="0">
                <a:latin typeface="Calibri"/>
                <a:cs typeface="Calibri"/>
              </a:rPr>
              <a:t> </a:t>
            </a:r>
            <a:r>
              <a:rPr sz="1800" spc="-10" dirty="0">
                <a:latin typeface="Calibri"/>
                <a:cs typeface="Calibri"/>
              </a:rPr>
              <a:t>regelmäßig </a:t>
            </a:r>
            <a:r>
              <a:rPr sz="1800" dirty="0">
                <a:latin typeface="Calibri"/>
                <a:cs typeface="Calibri"/>
              </a:rPr>
              <a:t>in</a:t>
            </a:r>
            <a:r>
              <a:rPr sz="1800" spc="-5" dirty="0">
                <a:latin typeface="Calibri"/>
                <a:cs typeface="Calibri"/>
              </a:rPr>
              <a:t> </a:t>
            </a:r>
            <a:r>
              <a:rPr sz="1800" spc="-10" dirty="0">
                <a:latin typeface="Calibri"/>
                <a:cs typeface="Calibri"/>
              </a:rPr>
              <a:t>Fragen</a:t>
            </a:r>
            <a:endParaRPr sz="1800" dirty="0">
              <a:latin typeface="Calibri"/>
              <a:cs typeface="Calibri"/>
            </a:endParaRPr>
          </a:p>
          <a:p>
            <a:pPr marL="395605" marR="390525" algn="ctr">
              <a:lnSpc>
                <a:spcPct val="106100"/>
              </a:lnSpc>
              <a:spcBef>
                <a:spcPts val="10"/>
              </a:spcBef>
            </a:pPr>
            <a:r>
              <a:rPr sz="1800" dirty="0">
                <a:latin typeface="Calibri"/>
                <a:cs typeface="Calibri"/>
              </a:rPr>
              <a:t>ihrer</a:t>
            </a:r>
            <a:r>
              <a:rPr sz="1800" spc="-50" dirty="0">
                <a:latin typeface="Calibri"/>
                <a:cs typeface="Calibri"/>
              </a:rPr>
              <a:t> </a:t>
            </a:r>
            <a:r>
              <a:rPr sz="1800" spc="-10" dirty="0">
                <a:latin typeface="Calibri"/>
                <a:cs typeface="Calibri"/>
              </a:rPr>
              <a:t>individuellen Lernentwicklung.</a:t>
            </a:r>
            <a:endParaRPr sz="1800" dirty="0">
              <a:latin typeface="Calibri"/>
              <a:cs typeface="Calibri"/>
            </a:endParaRPr>
          </a:p>
        </p:txBody>
      </p:sp>
      <p:sp>
        <p:nvSpPr>
          <p:cNvPr id="17" name="object 17"/>
          <p:cNvSpPr txBox="1"/>
          <p:nvPr/>
        </p:nvSpPr>
        <p:spPr>
          <a:xfrm>
            <a:off x="1469136" y="4090415"/>
            <a:ext cx="2482850" cy="1841500"/>
          </a:xfrm>
          <a:prstGeom prst="rect">
            <a:avLst/>
          </a:prstGeom>
          <a:solidFill>
            <a:srgbClr val="B4C6E7"/>
          </a:solidFill>
        </p:spPr>
        <p:txBody>
          <a:bodyPr vert="horz" wrap="square" lIns="0" tIns="18415" rIns="0" bIns="0" rtlCol="0">
            <a:spAutoFit/>
          </a:bodyPr>
          <a:lstStyle/>
          <a:p>
            <a:pPr marL="110489" marR="104775" indent="-1905" algn="ctr">
              <a:lnSpc>
                <a:spcPct val="106500"/>
              </a:lnSpc>
              <a:spcBef>
                <a:spcPts val="145"/>
              </a:spcBef>
            </a:pPr>
            <a:r>
              <a:rPr sz="1800" dirty="0">
                <a:latin typeface="Calibri"/>
                <a:cs typeface="Calibri"/>
              </a:rPr>
              <a:t>Rückt</a:t>
            </a:r>
            <a:r>
              <a:rPr sz="1800" spc="-35" dirty="0">
                <a:latin typeface="Calibri"/>
                <a:cs typeface="Calibri"/>
              </a:rPr>
              <a:t> </a:t>
            </a:r>
            <a:r>
              <a:rPr sz="1800" dirty="0">
                <a:latin typeface="Calibri"/>
                <a:cs typeface="Calibri"/>
              </a:rPr>
              <a:t>den</a:t>
            </a:r>
            <a:r>
              <a:rPr sz="1800" spc="-35" dirty="0">
                <a:latin typeface="Calibri"/>
                <a:cs typeface="Calibri"/>
              </a:rPr>
              <a:t> </a:t>
            </a:r>
            <a:r>
              <a:rPr sz="1800" spc="-10" dirty="0">
                <a:latin typeface="Calibri"/>
                <a:cs typeface="Calibri"/>
              </a:rPr>
              <a:t>individuellen Lernerfolg </a:t>
            </a:r>
            <a:r>
              <a:rPr sz="1800" dirty="0">
                <a:latin typeface="Calibri"/>
                <a:cs typeface="Calibri"/>
              </a:rPr>
              <a:t>der</a:t>
            </a:r>
            <a:r>
              <a:rPr sz="1800" spc="-15" dirty="0">
                <a:latin typeface="Calibri"/>
                <a:cs typeface="Calibri"/>
              </a:rPr>
              <a:t> </a:t>
            </a:r>
            <a:r>
              <a:rPr sz="1800" spc="-10" dirty="0">
                <a:latin typeface="Calibri"/>
                <a:cs typeface="Calibri"/>
              </a:rPr>
              <a:t>Kinder </a:t>
            </a:r>
            <a:r>
              <a:rPr sz="1800" dirty="0">
                <a:latin typeface="Calibri"/>
                <a:cs typeface="Calibri"/>
              </a:rPr>
              <a:t>und</a:t>
            </a:r>
            <a:r>
              <a:rPr sz="1800" spc="-45" dirty="0">
                <a:latin typeface="Calibri"/>
                <a:cs typeface="Calibri"/>
              </a:rPr>
              <a:t> </a:t>
            </a:r>
            <a:r>
              <a:rPr sz="1800" dirty="0">
                <a:latin typeface="Calibri"/>
                <a:cs typeface="Calibri"/>
              </a:rPr>
              <a:t>Jugendlichen</a:t>
            </a:r>
            <a:r>
              <a:rPr sz="1800" spc="-35" dirty="0">
                <a:latin typeface="Calibri"/>
                <a:cs typeface="Calibri"/>
              </a:rPr>
              <a:t> </a:t>
            </a:r>
            <a:r>
              <a:rPr sz="1800" dirty="0">
                <a:latin typeface="Calibri"/>
                <a:cs typeface="Calibri"/>
              </a:rPr>
              <a:t>in</a:t>
            </a:r>
            <a:r>
              <a:rPr sz="1800" spc="-45" dirty="0">
                <a:latin typeface="Calibri"/>
                <a:cs typeface="Calibri"/>
              </a:rPr>
              <a:t> </a:t>
            </a:r>
            <a:r>
              <a:rPr sz="1800" spc="-25" dirty="0">
                <a:latin typeface="Calibri"/>
                <a:cs typeface="Calibri"/>
              </a:rPr>
              <a:t>den </a:t>
            </a:r>
            <a:r>
              <a:rPr sz="1800" dirty="0">
                <a:latin typeface="Calibri"/>
                <a:cs typeface="Calibri"/>
              </a:rPr>
              <a:t>Fokus</a:t>
            </a:r>
            <a:r>
              <a:rPr sz="1800" spc="-50" dirty="0">
                <a:latin typeface="Calibri"/>
                <a:cs typeface="Calibri"/>
              </a:rPr>
              <a:t> </a:t>
            </a:r>
            <a:r>
              <a:rPr sz="1800" dirty="0">
                <a:latin typeface="Calibri"/>
                <a:cs typeface="Calibri"/>
              </a:rPr>
              <a:t>&gt;</a:t>
            </a:r>
            <a:r>
              <a:rPr sz="1800" spc="-50" dirty="0">
                <a:latin typeface="Calibri"/>
                <a:cs typeface="Calibri"/>
              </a:rPr>
              <a:t> </a:t>
            </a:r>
            <a:r>
              <a:rPr sz="1800" dirty="0">
                <a:latin typeface="Calibri"/>
                <a:cs typeface="Calibri"/>
              </a:rPr>
              <a:t>„Lernen</a:t>
            </a:r>
            <a:r>
              <a:rPr sz="1800" spc="-45" dirty="0">
                <a:latin typeface="Calibri"/>
                <a:cs typeface="Calibri"/>
              </a:rPr>
              <a:t> </a:t>
            </a:r>
            <a:r>
              <a:rPr sz="1800" spc="-10" dirty="0">
                <a:latin typeface="Calibri"/>
                <a:cs typeface="Calibri"/>
              </a:rPr>
              <a:t>lernen“</a:t>
            </a:r>
            <a:endParaRPr sz="1800">
              <a:latin typeface="Calibri"/>
              <a:cs typeface="Calibri"/>
            </a:endParaRPr>
          </a:p>
        </p:txBody>
      </p:sp>
      <p:pic>
        <p:nvPicPr>
          <p:cNvPr id="18" name="object 18"/>
          <p:cNvPicPr/>
          <p:nvPr/>
        </p:nvPicPr>
        <p:blipFill>
          <a:blip r:embed="rId4" cstate="print"/>
          <a:stretch>
            <a:fillRect/>
          </a:stretch>
        </p:blipFill>
        <p:spPr>
          <a:xfrm>
            <a:off x="4479035" y="4392167"/>
            <a:ext cx="1616951" cy="1048511"/>
          </a:xfrm>
          <a:prstGeom prst="rect">
            <a:avLst/>
          </a:prstGeom>
        </p:spPr>
      </p:pic>
      <p:pic>
        <p:nvPicPr>
          <p:cNvPr id="19" name="object 19"/>
          <p:cNvPicPr/>
          <p:nvPr/>
        </p:nvPicPr>
        <p:blipFill>
          <a:blip r:embed="rId5" cstate="print"/>
          <a:stretch>
            <a:fillRect/>
          </a:stretch>
        </p:blipFill>
        <p:spPr>
          <a:xfrm>
            <a:off x="7060690" y="3392424"/>
            <a:ext cx="4876800" cy="3352800"/>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202179" y="1167384"/>
            <a:ext cx="7787627" cy="4011180"/>
          </a:xfrm>
          <a:prstGeom prst="rect">
            <a:avLst/>
          </a:prstGeom>
        </p:spPr>
      </p:pic>
      <p:pic>
        <p:nvPicPr>
          <p:cNvPr id="3" name="object 3"/>
          <p:cNvPicPr/>
          <p:nvPr/>
        </p:nvPicPr>
        <p:blipFill>
          <a:blip r:embed="rId3" cstate="print"/>
          <a:stretch>
            <a:fillRect/>
          </a:stretch>
        </p:blipFill>
        <p:spPr>
          <a:xfrm>
            <a:off x="5333121" y="5612909"/>
            <a:ext cx="1525741" cy="609599"/>
          </a:xfrm>
          <a:prstGeom prst="rect">
            <a:avLst/>
          </a:prstGeom>
        </p:spPr>
      </p:pic>
      <p:sp>
        <p:nvSpPr>
          <p:cNvPr id="4" name="object 4" descr="$PPTXTitle"/>
          <p:cNvSpPr txBox="1">
            <a:spLocks noGrp="1"/>
          </p:cNvSpPr>
          <p:nvPr>
            <p:ph type="title"/>
          </p:nvPr>
        </p:nvSpPr>
        <p:spPr>
          <a:xfrm>
            <a:off x="1295400" y="236233"/>
            <a:ext cx="8839200" cy="496806"/>
          </a:xfrm>
          <a:prstGeom prst="rect">
            <a:avLst/>
          </a:prstGeom>
        </p:spPr>
        <p:txBody>
          <a:bodyPr vert="horz" wrap="square" lIns="0" tIns="80521" rIns="0" bIns="0" rtlCol="0">
            <a:spAutoFit/>
          </a:bodyPr>
          <a:lstStyle/>
          <a:p>
            <a:pPr marL="2056764">
              <a:lnSpc>
                <a:spcPct val="100000"/>
              </a:lnSpc>
              <a:spcBef>
                <a:spcPts val="125"/>
              </a:spcBef>
            </a:pPr>
            <a:r>
              <a:rPr sz="2700" dirty="0">
                <a:solidFill>
                  <a:srgbClr val="211E1F"/>
                </a:solidFill>
                <a:latin typeface="Calibri"/>
                <a:cs typeface="Calibri"/>
              </a:rPr>
              <a:t>Lernarchitektur/</a:t>
            </a:r>
            <a:r>
              <a:rPr sz="2700" spc="-50" dirty="0">
                <a:solidFill>
                  <a:srgbClr val="211E1F"/>
                </a:solidFill>
                <a:latin typeface="Calibri"/>
                <a:cs typeface="Calibri"/>
              </a:rPr>
              <a:t> </a:t>
            </a:r>
            <a:r>
              <a:rPr sz="2700" dirty="0">
                <a:solidFill>
                  <a:srgbClr val="211E1F"/>
                </a:solidFill>
                <a:latin typeface="Calibri"/>
                <a:cs typeface="Calibri"/>
              </a:rPr>
              <a:t>Lernetagen</a:t>
            </a:r>
            <a:r>
              <a:rPr sz="2700" spc="-30" dirty="0">
                <a:solidFill>
                  <a:srgbClr val="211E1F"/>
                </a:solidFill>
                <a:latin typeface="Calibri"/>
                <a:cs typeface="Calibri"/>
              </a:rPr>
              <a:t> </a:t>
            </a:r>
            <a:r>
              <a:rPr sz="2700" dirty="0">
                <a:solidFill>
                  <a:srgbClr val="211E1F"/>
                </a:solidFill>
                <a:latin typeface="Calibri"/>
                <a:cs typeface="Calibri"/>
              </a:rPr>
              <a:t>an</a:t>
            </a:r>
            <a:r>
              <a:rPr sz="2700" spc="-45" dirty="0">
                <a:solidFill>
                  <a:srgbClr val="211E1F"/>
                </a:solidFill>
                <a:latin typeface="Calibri"/>
                <a:cs typeface="Calibri"/>
              </a:rPr>
              <a:t> </a:t>
            </a:r>
            <a:r>
              <a:rPr sz="2700" dirty="0">
                <a:solidFill>
                  <a:srgbClr val="211E1F"/>
                </a:solidFill>
                <a:latin typeface="Calibri"/>
                <a:cs typeface="Calibri"/>
              </a:rPr>
              <a:t>unserer</a:t>
            </a:r>
            <a:r>
              <a:rPr sz="2700" spc="-40" dirty="0">
                <a:solidFill>
                  <a:srgbClr val="211E1F"/>
                </a:solidFill>
                <a:latin typeface="Calibri"/>
                <a:cs typeface="Calibri"/>
              </a:rPr>
              <a:t> </a:t>
            </a:r>
            <a:r>
              <a:rPr sz="2700" spc="-10" dirty="0">
                <a:solidFill>
                  <a:srgbClr val="211E1F"/>
                </a:solidFill>
                <a:latin typeface="Calibri"/>
                <a:cs typeface="Calibri"/>
              </a:rPr>
              <a:t>Schule</a:t>
            </a:r>
            <a:endParaRPr sz="2700" dirty="0">
              <a:latin typeface="Calibri"/>
              <a:cs typeface="Calibri"/>
            </a:endParaRPr>
          </a:p>
        </p:txBody>
      </p:sp>
      <p:sp>
        <p:nvSpPr>
          <p:cNvPr id="5" name="object 5"/>
          <p:cNvSpPr txBox="1"/>
          <p:nvPr/>
        </p:nvSpPr>
        <p:spPr>
          <a:xfrm>
            <a:off x="4834128" y="2703576"/>
            <a:ext cx="2156460" cy="646430"/>
          </a:xfrm>
          <a:prstGeom prst="rect">
            <a:avLst/>
          </a:prstGeom>
          <a:solidFill>
            <a:srgbClr val="FFFFFF"/>
          </a:solidFill>
        </p:spPr>
        <p:txBody>
          <a:bodyPr vert="horz" wrap="square" lIns="0" tIns="29845" rIns="0" bIns="0" rtlCol="0">
            <a:spAutoFit/>
          </a:bodyPr>
          <a:lstStyle/>
          <a:p>
            <a:pPr marL="90805" marR="585470">
              <a:lnSpc>
                <a:spcPct val="100000"/>
              </a:lnSpc>
              <a:spcBef>
                <a:spcPts val="235"/>
              </a:spcBef>
            </a:pPr>
            <a:r>
              <a:rPr sz="1800" spc="-10" dirty="0">
                <a:latin typeface="Calibri"/>
                <a:cs typeface="Calibri"/>
              </a:rPr>
              <a:t>Offene Arbeitsbereiche</a:t>
            </a:r>
            <a:endParaRPr sz="1800">
              <a:latin typeface="Calibri"/>
              <a:cs typeface="Calibri"/>
            </a:endParaRPr>
          </a:p>
        </p:txBody>
      </p:sp>
      <p:sp>
        <p:nvSpPr>
          <p:cNvPr id="6" name="object 6"/>
          <p:cNvSpPr txBox="1"/>
          <p:nvPr/>
        </p:nvSpPr>
        <p:spPr>
          <a:xfrm>
            <a:off x="8061959" y="1531619"/>
            <a:ext cx="1295400" cy="370840"/>
          </a:xfrm>
          <a:prstGeom prst="rect">
            <a:avLst/>
          </a:prstGeom>
          <a:solidFill>
            <a:srgbClr val="FFFFFF"/>
          </a:solidFill>
        </p:spPr>
        <p:txBody>
          <a:bodyPr vert="horz" wrap="square" lIns="0" tIns="31114" rIns="0" bIns="0" rtlCol="0">
            <a:spAutoFit/>
          </a:bodyPr>
          <a:lstStyle/>
          <a:p>
            <a:pPr marL="90170">
              <a:lnSpc>
                <a:spcPct val="100000"/>
              </a:lnSpc>
              <a:spcBef>
                <a:spcPts val="244"/>
              </a:spcBef>
            </a:pPr>
            <a:r>
              <a:rPr sz="1800" spc="-10" dirty="0">
                <a:latin typeface="Calibri"/>
                <a:cs typeface="Calibri"/>
              </a:rPr>
              <a:t>Lernatelier</a:t>
            </a:r>
            <a:endParaRPr sz="1800" dirty="0">
              <a:latin typeface="Calibri"/>
              <a:cs typeface="Calibri"/>
            </a:endParaRPr>
          </a:p>
        </p:txBody>
      </p:sp>
      <p:sp>
        <p:nvSpPr>
          <p:cNvPr id="7" name="object 7"/>
          <p:cNvSpPr/>
          <p:nvPr/>
        </p:nvSpPr>
        <p:spPr>
          <a:xfrm>
            <a:off x="2308860" y="2263139"/>
            <a:ext cx="2234565" cy="646430"/>
          </a:xfrm>
          <a:custGeom>
            <a:avLst/>
            <a:gdLst/>
            <a:ahLst/>
            <a:cxnLst/>
            <a:rect l="l" t="t" r="r" b="b"/>
            <a:pathLst>
              <a:path w="2234565" h="646430">
                <a:moveTo>
                  <a:pt x="2234184" y="0"/>
                </a:moveTo>
                <a:lnTo>
                  <a:pt x="0" y="0"/>
                </a:lnTo>
                <a:lnTo>
                  <a:pt x="0" y="646176"/>
                </a:lnTo>
                <a:lnTo>
                  <a:pt x="2234184" y="646176"/>
                </a:lnTo>
                <a:lnTo>
                  <a:pt x="2234184" y="0"/>
                </a:lnTo>
                <a:close/>
              </a:path>
            </a:pathLst>
          </a:custGeom>
          <a:solidFill>
            <a:srgbClr val="FFFFFF"/>
          </a:solidFill>
        </p:spPr>
        <p:txBody>
          <a:bodyPr wrap="square" lIns="0" tIns="0" rIns="0" bIns="0" rtlCol="0"/>
          <a:lstStyle/>
          <a:p>
            <a:endParaRPr/>
          </a:p>
        </p:txBody>
      </p:sp>
      <p:sp>
        <p:nvSpPr>
          <p:cNvPr id="8" name="object 8"/>
          <p:cNvSpPr txBox="1"/>
          <p:nvPr/>
        </p:nvSpPr>
        <p:spPr>
          <a:xfrm>
            <a:off x="2388336" y="2280216"/>
            <a:ext cx="1947545" cy="574040"/>
          </a:xfrm>
          <a:prstGeom prst="rect">
            <a:avLst/>
          </a:prstGeom>
        </p:spPr>
        <p:txBody>
          <a:bodyPr vert="horz" wrap="square" lIns="0" tIns="12700" rIns="0" bIns="0" rtlCol="0">
            <a:spAutoFit/>
          </a:bodyPr>
          <a:lstStyle/>
          <a:p>
            <a:pPr marL="12700" marR="5080">
              <a:lnSpc>
                <a:spcPct val="100000"/>
              </a:lnSpc>
              <a:spcBef>
                <a:spcPts val="100"/>
              </a:spcBef>
            </a:pPr>
            <a:r>
              <a:rPr sz="1800" spc="-10" dirty="0">
                <a:latin typeface="Calibri"/>
                <a:cs typeface="Calibri"/>
              </a:rPr>
              <a:t>Arbeitsbereiche Lehrkräfte</a:t>
            </a:r>
            <a:r>
              <a:rPr sz="1800" spc="-15" dirty="0">
                <a:latin typeface="Calibri"/>
                <a:cs typeface="Calibri"/>
              </a:rPr>
              <a:t> </a:t>
            </a:r>
            <a:r>
              <a:rPr sz="1800" dirty="0">
                <a:latin typeface="Calibri"/>
                <a:cs typeface="Calibri"/>
              </a:rPr>
              <a:t>/</a:t>
            </a:r>
            <a:r>
              <a:rPr sz="1800" spc="-20" dirty="0">
                <a:latin typeface="Calibri"/>
                <a:cs typeface="Calibri"/>
              </a:rPr>
              <a:t> </a:t>
            </a:r>
            <a:r>
              <a:rPr sz="1800" spc="-10" dirty="0">
                <a:latin typeface="Calibri"/>
                <a:cs typeface="Calibri"/>
              </a:rPr>
              <a:t>Coaches</a:t>
            </a:r>
            <a:endParaRPr sz="1800">
              <a:latin typeface="Calibri"/>
              <a:cs typeface="Calibri"/>
            </a:endParaRPr>
          </a:p>
        </p:txBody>
      </p:sp>
      <p:pic>
        <p:nvPicPr>
          <p:cNvPr id="9" name="object 9"/>
          <p:cNvPicPr/>
          <p:nvPr/>
        </p:nvPicPr>
        <p:blipFill>
          <a:blip r:embed="rId4" cstate="print"/>
          <a:stretch>
            <a:fillRect/>
          </a:stretch>
        </p:blipFill>
        <p:spPr>
          <a:xfrm>
            <a:off x="9192768" y="2004060"/>
            <a:ext cx="2958083" cy="1754123"/>
          </a:xfrm>
          <a:prstGeom prst="rect">
            <a:avLst/>
          </a:prstGeom>
        </p:spPr>
      </p:pic>
      <p:pic>
        <p:nvPicPr>
          <p:cNvPr id="10" name="object 10"/>
          <p:cNvPicPr/>
          <p:nvPr/>
        </p:nvPicPr>
        <p:blipFill>
          <a:blip r:embed="rId5" cstate="print"/>
          <a:stretch>
            <a:fillRect/>
          </a:stretch>
        </p:blipFill>
        <p:spPr>
          <a:xfrm>
            <a:off x="7059168" y="4552188"/>
            <a:ext cx="2755391" cy="2013203"/>
          </a:xfrm>
          <a:prstGeom prst="rect">
            <a:avLst/>
          </a:prstGeom>
        </p:spPr>
      </p:pic>
      <p:grpSp>
        <p:nvGrpSpPr>
          <p:cNvPr id="11" name="object 11"/>
          <p:cNvGrpSpPr/>
          <p:nvPr/>
        </p:nvGrpSpPr>
        <p:grpSpPr>
          <a:xfrm>
            <a:off x="0" y="577596"/>
            <a:ext cx="2527300" cy="1908175"/>
            <a:chOff x="0" y="577596"/>
            <a:chExt cx="2527300" cy="1908175"/>
          </a:xfrm>
        </p:grpSpPr>
        <p:pic>
          <p:nvPicPr>
            <p:cNvPr id="12" name="object 12"/>
            <p:cNvPicPr/>
            <p:nvPr/>
          </p:nvPicPr>
          <p:blipFill>
            <a:blip r:embed="rId6" cstate="print"/>
            <a:stretch>
              <a:fillRect/>
            </a:stretch>
          </p:blipFill>
          <p:spPr>
            <a:xfrm>
              <a:off x="0" y="577596"/>
              <a:ext cx="2526792" cy="1908047"/>
            </a:xfrm>
            <a:prstGeom prst="rect">
              <a:avLst/>
            </a:prstGeom>
          </p:spPr>
        </p:pic>
        <p:pic>
          <p:nvPicPr>
            <p:cNvPr id="13" name="object 13"/>
            <p:cNvPicPr/>
            <p:nvPr/>
          </p:nvPicPr>
          <p:blipFill>
            <a:blip r:embed="rId7" cstate="print"/>
            <a:stretch>
              <a:fillRect/>
            </a:stretch>
          </p:blipFill>
          <p:spPr>
            <a:xfrm>
              <a:off x="263652" y="922020"/>
              <a:ext cx="1918715" cy="1219199"/>
            </a:xfrm>
            <a:prstGeom prst="rect">
              <a:avLst/>
            </a:prstGeom>
          </p:spPr>
        </p:pic>
        <p:sp>
          <p:nvSpPr>
            <p:cNvPr id="14" name="object 14"/>
            <p:cNvSpPr/>
            <p:nvPr/>
          </p:nvSpPr>
          <p:spPr>
            <a:xfrm>
              <a:off x="219208" y="877570"/>
              <a:ext cx="2007870" cy="1308100"/>
            </a:xfrm>
            <a:custGeom>
              <a:avLst/>
              <a:gdLst/>
              <a:ahLst/>
              <a:cxnLst/>
              <a:rect l="l" t="t" r="r" b="b"/>
              <a:pathLst>
                <a:path w="2007870" h="1308100">
                  <a:moveTo>
                    <a:pt x="245490" y="0"/>
                  </a:moveTo>
                  <a:lnTo>
                    <a:pt x="2007781" y="0"/>
                  </a:lnTo>
                  <a:lnTo>
                    <a:pt x="2007781" y="1062609"/>
                  </a:lnTo>
                  <a:lnTo>
                    <a:pt x="2003158" y="1110195"/>
                  </a:lnTo>
                  <a:lnTo>
                    <a:pt x="1988604" y="1156779"/>
                  </a:lnTo>
                  <a:lnTo>
                    <a:pt x="1965833" y="1198943"/>
                  </a:lnTo>
                  <a:lnTo>
                    <a:pt x="1935365" y="1235684"/>
                  </a:lnTo>
                  <a:lnTo>
                    <a:pt x="1898624" y="1266139"/>
                  </a:lnTo>
                  <a:lnTo>
                    <a:pt x="1856460" y="1288923"/>
                  </a:lnTo>
                  <a:lnTo>
                    <a:pt x="1809877" y="1303477"/>
                  </a:lnTo>
                  <a:lnTo>
                    <a:pt x="1762290" y="1308100"/>
                  </a:lnTo>
                  <a:lnTo>
                    <a:pt x="0" y="1308100"/>
                  </a:lnTo>
                  <a:lnTo>
                    <a:pt x="0" y="245503"/>
                  </a:lnTo>
                  <a:lnTo>
                    <a:pt x="4610" y="197904"/>
                  </a:lnTo>
                  <a:lnTo>
                    <a:pt x="19227" y="151130"/>
                  </a:lnTo>
                  <a:lnTo>
                    <a:pt x="42392" y="109156"/>
                  </a:lnTo>
                  <a:lnTo>
                    <a:pt x="72377" y="72390"/>
                  </a:lnTo>
                  <a:lnTo>
                    <a:pt x="109143" y="42392"/>
                  </a:lnTo>
                  <a:lnTo>
                    <a:pt x="151117" y="19240"/>
                  </a:lnTo>
                  <a:lnTo>
                    <a:pt x="197891" y="4622"/>
                  </a:lnTo>
                  <a:lnTo>
                    <a:pt x="245490" y="0"/>
                  </a:lnTo>
                  <a:close/>
                </a:path>
              </a:pathLst>
            </a:custGeom>
            <a:ln w="88900">
              <a:solidFill>
                <a:srgbClr val="FFFFFF"/>
              </a:solidFill>
            </a:ln>
          </p:spPr>
          <p:txBody>
            <a:bodyPr wrap="square" lIns="0" tIns="0" rIns="0" bIns="0" rtlCol="0"/>
            <a:lstStyle/>
            <a:p>
              <a:endParaRPr/>
            </a:p>
          </p:txBody>
        </p:sp>
      </p:grpSp>
      <p:sp>
        <p:nvSpPr>
          <p:cNvPr id="15" name="object 6">
            <a:extLst>
              <a:ext uri="{FF2B5EF4-FFF2-40B4-BE49-F238E27FC236}">
                <a16:creationId xmlns:a16="http://schemas.microsoft.com/office/drawing/2014/main" id="{34F052FC-4121-4AA4-BC9E-11380D896055}"/>
              </a:ext>
            </a:extLst>
          </p:cNvPr>
          <p:cNvSpPr txBox="1"/>
          <p:nvPr/>
        </p:nvSpPr>
        <p:spPr>
          <a:xfrm>
            <a:off x="3581400" y="1276478"/>
            <a:ext cx="1295400" cy="308417"/>
          </a:xfrm>
          <a:prstGeom prst="rect">
            <a:avLst/>
          </a:prstGeom>
          <a:solidFill>
            <a:srgbClr val="FFFFFF"/>
          </a:solidFill>
        </p:spPr>
        <p:txBody>
          <a:bodyPr vert="horz" wrap="square" lIns="0" tIns="31114" rIns="0" bIns="0" rtlCol="0">
            <a:spAutoFit/>
          </a:bodyPr>
          <a:lstStyle/>
          <a:p>
            <a:pPr marL="90170">
              <a:lnSpc>
                <a:spcPct val="100000"/>
              </a:lnSpc>
              <a:spcBef>
                <a:spcPts val="244"/>
              </a:spcBef>
            </a:pPr>
            <a:r>
              <a:rPr lang="de-DE" sz="1800" spc="-10" dirty="0">
                <a:latin typeface="Calibri"/>
                <a:cs typeface="Calibri"/>
              </a:rPr>
              <a:t>Inputbereich</a:t>
            </a:r>
            <a:endParaRPr sz="1800" dirty="0">
              <a:latin typeface="Calibri"/>
              <a:cs typeface="Calibri"/>
            </a:endParaRPr>
          </a:p>
        </p:txBody>
      </p:sp>
    </p:spTree>
  </p:cSld>
  <p:clrMapOvr>
    <a:masterClrMapping/>
  </p:clrMapOvr>
  <p:transition spd="med">
    <p:fade/>
  </p:transition>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5125257" y="76200"/>
            <a:ext cx="1752600" cy="685800"/>
          </a:xfrm>
          <a:prstGeom prst="rect">
            <a:avLst/>
          </a:prstGeom>
        </p:spPr>
      </p:pic>
      <p:pic>
        <p:nvPicPr>
          <p:cNvPr id="9" name="Grafik 8">
            <a:extLst>
              <a:ext uri="{FF2B5EF4-FFF2-40B4-BE49-F238E27FC236}">
                <a16:creationId xmlns:a16="http://schemas.microsoft.com/office/drawing/2014/main" id="{2EB4245A-FE0F-4B7A-AF8F-D65003595753}"/>
              </a:ext>
            </a:extLst>
          </p:cNvPr>
          <p:cNvPicPr>
            <a:picLocks noChangeAspect="1"/>
          </p:cNvPicPr>
          <p:nvPr/>
        </p:nvPicPr>
        <p:blipFill rotWithShape="1">
          <a:blip r:embed="rId3">
            <a:extLst>
              <a:ext uri="{28A0092B-C50C-407E-A947-70E740481C1C}">
                <a14:useLocalDpi xmlns:a14="http://schemas.microsoft.com/office/drawing/2010/main" val="0"/>
              </a:ext>
            </a:extLst>
          </a:blip>
          <a:srcRect l="957" t="5953" b="5953"/>
          <a:stretch/>
        </p:blipFill>
        <p:spPr>
          <a:xfrm>
            <a:off x="1991944" y="891073"/>
            <a:ext cx="8208111" cy="5867400"/>
          </a:xfrm>
          <a:prstGeom prst="rect">
            <a:avLst/>
          </a:prstGeom>
          <a:ln>
            <a:solidFill>
              <a:schemeClr val="tx2"/>
            </a:solid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876800" y="152400"/>
            <a:ext cx="2481196" cy="990599"/>
          </a:xfrm>
          <a:prstGeom prst="rect">
            <a:avLst/>
          </a:prstGeom>
        </p:spPr>
      </p:pic>
      <p:sp>
        <p:nvSpPr>
          <p:cNvPr id="6" name="object 4">
            <a:extLst>
              <a:ext uri="{FF2B5EF4-FFF2-40B4-BE49-F238E27FC236}">
                <a16:creationId xmlns:a16="http://schemas.microsoft.com/office/drawing/2014/main" id="{B0FCB1DD-55E5-4D99-99F0-D9959857D2D7}"/>
              </a:ext>
            </a:extLst>
          </p:cNvPr>
          <p:cNvSpPr txBox="1"/>
          <p:nvPr/>
        </p:nvSpPr>
        <p:spPr>
          <a:xfrm>
            <a:off x="304800" y="1295400"/>
            <a:ext cx="11429999" cy="5939446"/>
          </a:xfrm>
          <a:prstGeom prst="rect">
            <a:avLst/>
          </a:prstGeom>
        </p:spPr>
        <p:txBody>
          <a:bodyPr vert="horz" wrap="square" lIns="0" tIns="12065" rIns="0" bIns="0" rtlCol="0">
            <a:spAutoFit/>
          </a:bodyPr>
          <a:lstStyle/>
          <a:p>
            <a:pPr algn="ctr">
              <a:lnSpc>
                <a:spcPct val="100000"/>
              </a:lnSpc>
              <a:spcBef>
                <a:spcPts val="95"/>
              </a:spcBef>
            </a:pPr>
            <a:r>
              <a:rPr lang="de-DE" sz="2800" b="1" spc="-10" dirty="0">
                <a:latin typeface="Calibri"/>
                <a:cs typeface="Calibri"/>
              </a:rPr>
              <a:t>Ein paar Fakten:</a:t>
            </a:r>
          </a:p>
          <a:p>
            <a:pPr algn="ctr">
              <a:lnSpc>
                <a:spcPct val="100000"/>
              </a:lnSpc>
              <a:spcBef>
                <a:spcPts val="95"/>
              </a:spcBef>
            </a:pPr>
            <a:endParaRPr lang="de-DE" sz="2800" b="1" spc="-10" dirty="0">
              <a:latin typeface="Calibri"/>
              <a:cs typeface="Calibri"/>
            </a:endParaRPr>
          </a:p>
          <a:p>
            <a:pPr marL="457200" indent="-457200" algn="ctr">
              <a:lnSpc>
                <a:spcPct val="100000"/>
              </a:lnSpc>
              <a:spcBef>
                <a:spcPts val="95"/>
              </a:spcBef>
              <a:buFontTx/>
              <a:buChar char="-"/>
            </a:pPr>
            <a:r>
              <a:rPr lang="de-DE" sz="2400" b="1" spc="-10" dirty="0">
                <a:latin typeface="Calibri"/>
                <a:cs typeface="Calibri"/>
              </a:rPr>
              <a:t>3D-Zukunftsschule</a:t>
            </a:r>
            <a:r>
              <a:rPr lang="de-DE" sz="2400" spc="-10" dirty="0">
                <a:latin typeface="Calibri"/>
                <a:cs typeface="Calibri"/>
              </a:rPr>
              <a:t> des Landes Baden-Württemberg (VR, 3D, Content </a:t>
            </a:r>
            <a:r>
              <a:rPr lang="de-DE" sz="2400" spc="-10" dirty="0" err="1">
                <a:latin typeface="Calibri"/>
                <a:cs typeface="Calibri"/>
              </a:rPr>
              <a:t>creating</a:t>
            </a:r>
            <a:r>
              <a:rPr lang="de-DE" sz="2400" spc="-10" dirty="0">
                <a:latin typeface="Calibri"/>
                <a:cs typeface="Calibri"/>
              </a:rPr>
              <a:t>, 360 Grad etc.)</a:t>
            </a:r>
          </a:p>
          <a:p>
            <a:pPr marL="457200" indent="-457200" algn="ctr">
              <a:lnSpc>
                <a:spcPct val="100000"/>
              </a:lnSpc>
              <a:spcBef>
                <a:spcPts val="95"/>
              </a:spcBef>
              <a:buFontTx/>
              <a:buChar char="-"/>
            </a:pPr>
            <a:r>
              <a:rPr lang="de-DE" sz="2400" b="1" spc="-10" dirty="0" err="1">
                <a:latin typeface="Calibri"/>
                <a:cs typeface="Calibri"/>
              </a:rPr>
              <a:t>Jugendbegleiterschule</a:t>
            </a:r>
            <a:r>
              <a:rPr lang="de-DE" sz="2400" spc="-10" dirty="0">
                <a:latin typeface="Calibri"/>
                <a:cs typeface="Calibri"/>
              </a:rPr>
              <a:t> (Zwei FSJ-Kräfte)</a:t>
            </a:r>
          </a:p>
          <a:p>
            <a:pPr marL="457200" indent="-457200" algn="ctr">
              <a:lnSpc>
                <a:spcPct val="100000"/>
              </a:lnSpc>
              <a:spcBef>
                <a:spcPts val="95"/>
              </a:spcBef>
              <a:buFontTx/>
              <a:buChar char="-"/>
            </a:pPr>
            <a:r>
              <a:rPr lang="de-DE" sz="2400" b="1" spc="-10" dirty="0">
                <a:latin typeface="Calibri"/>
                <a:cs typeface="Calibri"/>
              </a:rPr>
              <a:t>Arbeit in und mit Lernwerkstätten: </a:t>
            </a:r>
            <a:r>
              <a:rPr lang="de-DE" sz="2400" spc="-10" dirty="0">
                <a:solidFill>
                  <a:schemeClr val="accent1"/>
                </a:solidFill>
                <a:latin typeface="Calibri"/>
                <a:cs typeface="Calibri"/>
              </a:rPr>
              <a:t>Da Vinci, Scratch-Programmierung, Weltreligionen, US-</a:t>
            </a:r>
            <a:r>
              <a:rPr lang="de-DE" sz="2400" spc="-10" dirty="0" err="1">
                <a:solidFill>
                  <a:schemeClr val="accent1"/>
                </a:solidFill>
                <a:latin typeface="Calibri"/>
                <a:cs typeface="Calibri"/>
              </a:rPr>
              <a:t>History</a:t>
            </a:r>
            <a:r>
              <a:rPr lang="de-DE" sz="2400" spc="-10" dirty="0">
                <a:solidFill>
                  <a:schemeClr val="accent1"/>
                </a:solidFill>
                <a:latin typeface="Calibri"/>
                <a:cs typeface="Calibri"/>
              </a:rPr>
              <a:t> etc.)</a:t>
            </a:r>
          </a:p>
          <a:p>
            <a:pPr marL="457200" indent="-457200" algn="ctr">
              <a:lnSpc>
                <a:spcPct val="100000"/>
              </a:lnSpc>
              <a:spcBef>
                <a:spcPts val="95"/>
              </a:spcBef>
              <a:buFontTx/>
              <a:buChar char="-"/>
            </a:pPr>
            <a:r>
              <a:rPr lang="de-DE" sz="2400" b="1" spc="-10" dirty="0">
                <a:latin typeface="Calibri"/>
                <a:cs typeface="Calibri"/>
              </a:rPr>
              <a:t>Neigungskurse: </a:t>
            </a:r>
            <a:r>
              <a:rPr lang="de-DE" sz="2400" spc="-10" dirty="0">
                <a:solidFill>
                  <a:schemeClr val="accent1"/>
                </a:solidFill>
                <a:latin typeface="Calibri"/>
                <a:cs typeface="Calibri"/>
              </a:rPr>
              <a:t>Dance Company Vaihingen/Enz, Schach-Freunde Illingen, Skateboard-Profi aus Stuttgart, Buchclub, Content </a:t>
            </a:r>
            <a:r>
              <a:rPr lang="de-DE" sz="2400" spc="-10" dirty="0" err="1">
                <a:solidFill>
                  <a:schemeClr val="accent1"/>
                </a:solidFill>
                <a:latin typeface="Calibri"/>
                <a:cs typeface="Calibri"/>
              </a:rPr>
              <a:t>creating</a:t>
            </a:r>
            <a:r>
              <a:rPr lang="de-DE" sz="2400" spc="-10" dirty="0">
                <a:solidFill>
                  <a:schemeClr val="accent1"/>
                </a:solidFill>
                <a:latin typeface="Calibri"/>
                <a:cs typeface="Calibri"/>
              </a:rPr>
              <a:t> etc. </a:t>
            </a:r>
          </a:p>
          <a:p>
            <a:pPr marL="342900" indent="-342900" algn="ctr">
              <a:lnSpc>
                <a:spcPct val="100000"/>
              </a:lnSpc>
              <a:spcBef>
                <a:spcPts val="95"/>
              </a:spcBef>
              <a:buFontTx/>
              <a:buChar char="-"/>
            </a:pPr>
            <a:r>
              <a:rPr lang="de-DE" sz="2400" b="1" spc="-10" dirty="0">
                <a:solidFill>
                  <a:schemeClr val="tx1"/>
                </a:solidFill>
                <a:latin typeface="Calibri"/>
                <a:cs typeface="Calibri"/>
              </a:rPr>
              <a:t>Dreitägige Ganztagesschule </a:t>
            </a:r>
            <a:r>
              <a:rPr lang="de-DE" sz="2400" spc="-10" dirty="0">
                <a:solidFill>
                  <a:schemeClr val="tx1"/>
                </a:solidFill>
                <a:latin typeface="Calibri"/>
                <a:cs typeface="Calibri"/>
              </a:rPr>
              <a:t>von 08.15-16.00 Uhr mit Mittagessen der Fa. Goll (Niefern)</a:t>
            </a:r>
          </a:p>
          <a:p>
            <a:pPr marL="342900" indent="-342900" algn="ctr">
              <a:lnSpc>
                <a:spcPct val="100000"/>
              </a:lnSpc>
              <a:spcBef>
                <a:spcPts val="95"/>
              </a:spcBef>
              <a:buFontTx/>
              <a:buChar char="-"/>
            </a:pPr>
            <a:r>
              <a:rPr lang="de-DE" sz="2400" b="1" spc="-10" dirty="0">
                <a:solidFill>
                  <a:schemeClr val="tx1"/>
                </a:solidFill>
                <a:latin typeface="Calibri"/>
                <a:cs typeface="Calibri"/>
              </a:rPr>
              <a:t>Kooperationsprojekt </a:t>
            </a:r>
            <a:r>
              <a:rPr lang="de-DE" sz="2400" spc="-10" dirty="0">
                <a:solidFill>
                  <a:schemeClr val="tx1"/>
                </a:solidFill>
                <a:latin typeface="Calibri"/>
                <a:cs typeface="Calibri"/>
              </a:rPr>
              <a:t>im englischsprachigen Bereich mit der PH Karlsruhe (</a:t>
            </a:r>
            <a:r>
              <a:rPr lang="de-DE" sz="2400" spc="-10" dirty="0" err="1">
                <a:solidFill>
                  <a:schemeClr val="tx1"/>
                </a:solidFill>
                <a:latin typeface="Calibri"/>
                <a:cs typeface="Calibri"/>
              </a:rPr>
              <a:t>square</a:t>
            </a:r>
            <a:r>
              <a:rPr lang="de-DE" sz="2400" spc="-10" dirty="0">
                <a:solidFill>
                  <a:schemeClr val="tx1"/>
                </a:solidFill>
                <a:latin typeface="Calibri"/>
                <a:cs typeface="Calibri"/>
              </a:rPr>
              <a:t> </a:t>
            </a:r>
            <a:r>
              <a:rPr lang="de-DE" sz="2400" spc="-10" dirty="0" err="1">
                <a:solidFill>
                  <a:schemeClr val="tx1"/>
                </a:solidFill>
                <a:latin typeface="Calibri"/>
                <a:cs typeface="Calibri"/>
              </a:rPr>
              <a:t>dance</a:t>
            </a:r>
            <a:r>
              <a:rPr lang="de-DE" sz="2400" spc="-10" dirty="0">
                <a:solidFill>
                  <a:schemeClr val="tx1"/>
                </a:solidFill>
                <a:latin typeface="Calibri"/>
                <a:cs typeface="Calibri"/>
              </a:rPr>
              <a:t>)</a:t>
            </a:r>
          </a:p>
          <a:p>
            <a:pPr marL="342900" indent="-342900" algn="ctr">
              <a:lnSpc>
                <a:spcPct val="100000"/>
              </a:lnSpc>
              <a:spcBef>
                <a:spcPts val="95"/>
              </a:spcBef>
              <a:buFontTx/>
              <a:buChar char="-"/>
            </a:pPr>
            <a:r>
              <a:rPr lang="de-DE" sz="2400" spc="-10" dirty="0">
                <a:solidFill>
                  <a:schemeClr val="tx1"/>
                </a:solidFill>
                <a:latin typeface="Calibri"/>
                <a:cs typeface="Calibri"/>
              </a:rPr>
              <a:t>Bildung, die prägt. Gemeinschaft, die trägt. </a:t>
            </a:r>
          </a:p>
          <a:p>
            <a:pPr marL="342900" indent="-342900" algn="ctr">
              <a:lnSpc>
                <a:spcPct val="100000"/>
              </a:lnSpc>
              <a:spcBef>
                <a:spcPts val="95"/>
              </a:spcBef>
              <a:buFontTx/>
              <a:buChar char="-"/>
            </a:pPr>
            <a:endParaRPr lang="de-DE" sz="2400" spc="-10" dirty="0">
              <a:solidFill>
                <a:schemeClr val="tx1"/>
              </a:solidFill>
              <a:latin typeface="Calibri"/>
              <a:cs typeface="Calibri"/>
            </a:endParaRPr>
          </a:p>
          <a:p>
            <a:pPr marL="457200" indent="-457200" algn="ctr">
              <a:lnSpc>
                <a:spcPct val="100000"/>
              </a:lnSpc>
              <a:spcBef>
                <a:spcPts val="95"/>
              </a:spcBef>
              <a:buFontTx/>
              <a:buChar char="-"/>
            </a:pPr>
            <a:endParaRPr lang="de-DE" sz="2800" b="1" spc="-10" dirty="0">
              <a:solidFill>
                <a:schemeClr val="tx1"/>
              </a:solidFill>
              <a:latin typeface="Calibri"/>
              <a:cs typeface="Calibri"/>
            </a:endParaRPr>
          </a:p>
          <a:p>
            <a:pPr marL="457200" indent="-457200" algn="ctr">
              <a:lnSpc>
                <a:spcPct val="100000"/>
              </a:lnSpc>
              <a:spcBef>
                <a:spcPts val="95"/>
              </a:spcBef>
              <a:buFontTx/>
              <a:buChar char="-"/>
            </a:pPr>
            <a:endParaRPr sz="2800" dirty="0">
              <a:latin typeface="Calibri"/>
              <a:cs typeface="Calibri"/>
            </a:endParaRPr>
          </a:p>
        </p:txBody>
      </p:sp>
    </p:spTree>
    <p:extLst>
      <p:ext uri="{BB962C8B-B14F-4D97-AF65-F5344CB8AC3E}">
        <p14:creationId xmlns:p14="http://schemas.microsoft.com/office/powerpoint/2010/main" val="13543860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876800" y="152400"/>
            <a:ext cx="2481196" cy="990599"/>
          </a:xfrm>
          <a:prstGeom prst="rect">
            <a:avLst/>
          </a:prstGeom>
        </p:spPr>
      </p:pic>
      <p:sp>
        <p:nvSpPr>
          <p:cNvPr id="3" name="object 3" descr="$PPTXTitle"/>
          <p:cNvSpPr txBox="1">
            <a:spLocks noGrp="1"/>
          </p:cNvSpPr>
          <p:nvPr>
            <p:ph type="title"/>
          </p:nvPr>
        </p:nvSpPr>
        <p:spPr>
          <a:xfrm>
            <a:off x="3274391" y="1381760"/>
            <a:ext cx="5737225" cy="452120"/>
          </a:xfrm>
          <a:prstGeom prst="rect">
            <a:avLst/>
          </a:prstGeom>
        </p:spPr>
        <p:txBody>
          <a:bodyPr vert="horz" wrap="square" lIns="0" tIns="12065" rIns="0" bIns="0" rtlCol="0">
            <a:spAutoFit/>
          </a:bodyPr>
          <a:lstStyle/>
          <a:p>
            <a:pPr marL="12700">
              <a:lnSpc>
                <a:spcPct val="100000"/>
              </a:lnSpc>
              <a:spcBef>
                <a:spcPts val="95"/>
              </a:spcBef>
            </a:pPr>
            <a:r>
              <a:rPr sz="2800" b="0" dirty="0">
                <a:solidFill>
                  <a:srgbClr val="000000"/>
                </a:solidFill>
                <a:latin typeface="Calibri"/>
                <a:cs typeface="Calibri"/>
              </a:rPr>
              <a:t>Wir</a:t>
            </a:r>
            <a:r>
              <a:rPr sz="2800" b="0" spc="-40" dirty="0">
                <a:solidFill>
                  <a:srgbClr val="000000"/>
                </a:solidFill>
                <a:latin typeface="Calibri"/>
                <a:cs typeface="Calibri"/>
              </a:rPr>
              <a:t> </a:t>
            </a:r>
            <a:r>
              <a:rPr sz="2800" b="0" dirty="0">
                <a:solidFill>
                  <a:srgbClr val="000000"/>
                </a:solidFill>
                <a:latin typeface="Calibri"/>
                <a:cs typeface="Calibri"/>
              </a:rPr>
              <a:t>freuen</a:t>
            </a:r>
            <a:r>
              <a:rPr sz="2800" b="0" spc="-45" dirty="0">
                <a:solidFill>
                  <a:srgbClr val="000000"/>
                </a:solidFill>
                <a:latin typeface="Calibri"/>
                <a:cs typeface="Calibri"/>
              </a:rPr>
              <a:t> </a:t>
            </a:r>
            <a:r>
              <a:rPr sz="2800" b="0" dirty="0">
                <a:solidFill>
                  <a:srgbClr val="000000"/>
                </a:solidFill>
                <a:latin typeface="Calibri"/>
                <a:cs typeface="Calibri"/>
              </a:rPr>
              <a:t>uns</a:t>
            </a:r>
            <a:r>
              <a:rPr sz="2800" b="0" spc="-15" dirty="0">
                <a:solidFill>
                  <a:srgbClr val="000000"/>
                </a:solidFill>
                <a:latin typeface="Calibri"/>
                <a:cs typeface="Calibri"/>
              </a:rPr>
              <a:t> </a:t>
            </a:r>
            <a:r>
              <a:rPr sz="2800" b="0" dirty="0">
                <a:solidFill>
                  <a:srgbClr val="000000"/>
                </a:solidFill>
                <a:latin typeface="Calibri"/>
                <a:cs typeface="Calibri"/>
              </a:rPr>
              <a:t>auf</a:t>
            </a:r>
            <a:r>
              <a:rPr sz="2800" b="0" spc="-45" dirty="0">
                <a:solidFill>
                  <a:srgbClr val="000000"/>
                </a:solidFill>
                <a:latin typeface="Calibri"/>
                <a:cs typeface="Calibri"/>
              </a:rPr>
              <a:t> </a:t>
            </a:r>
            <a:r>
              <a:rPr sz="2800" b="0" dirty="0">
                <a:solidFill>
                  <a:srgbClr val="000000"/>
                </a:solidFill>
                <a:latin typeface="Calibri"/>
                <a:cs typeface="Calibri"/>
              </a:rPr>
              <a:t>Sie</a:t>
            </a:r>
            <a:r>
              <a:rPr sz="2800" b="0" spc="-50" dirty="0">
                <a:solidFill>
                  <a:srgbClr val="000000"/>
                </a:solidFill>
                <a:latin typeface="Calibri"/>
                <a:cs typeface="Calibri"/>
              </a:rPr>
              <a:t> </a:t>
            </a:r>
            <a:r>
              <a:rPr sz="2800" b="0" dirty="0">
                <a:solidFill>
                  <a:srgbClr val="000000"/>
                </a:solidFill>
                <a:latin typeface="Calibri"/>
                <a:cs typeface="Calibri"/>
              </a:rPr>
              <a:t>und</a:t>
            </a:r>
            <a:r>
              <a:rPr sz="2800" b="0" spc="-20" dirty="0">
                <a:solidFill>
                  <a:srgbClr val="000000"/>
                </a:solidFill>
                <a:latin typeface="Calibri"/>
                <a:cs typeface="Calibri"/>
              </a:rPr>
              <a:t> </a:t>
            </a:r>
            <a:r>
              <a:rPr sz="2800" b="0" dirty="0">
                <a:solidFill>
                  <a:srgbClr val="000000"/>
                </a:solidFill>
                <a:latin typeface="Calibri"/>
                <a:cs typeface="Calibri"/>
              </a:rPr>
              <a:t>Ihre</a:t>
            </a:r>
            <a:r>
              <a:rPr sz="2800" b="0" spc="-45" dirty="0">
                <a:solidFill>
                  <a:srgbClr val="000000"/>
                </a:solidFill>
                <a:latin typeface="Calibri"/>
                <a:cs typeface="Calibri"/>
              </a:rPr>
              <a:t> </a:t>
            </a:r>
            <a:r>
              <a:rPr sz="2800" b="0" dirty="0">
                <a:solidFill>
                  <a:srgbClr val="000000"/>
                </a:solidFill>
                <a:latin typeface="Calibri"/>
                <a:cs typeface="Calibri"/>
              </a:rPr>
              <a:t>Kinder</a:t>
            </a:r>
            <a:r>
              <a:rPr sz="2800" b="0" spc="-30" dirty="0">
                <a:solidFill>
                  <a:srgbClr val="000000"/>
                </a:solidFill>
                <a:latin typeface="Calibri"/>
                <a:cs typeface="Calibri"/>
              </a:rPr>
              <a:t> </a:t>
            </a:r>
            <a:r>
              <a:rPr sz="2800" b="0" spc="-50" dirty="0">
                <a:solidFill>
                  <a:srgbClr val="000000"/>
                </a:solidFill>
                <a:latin typeface="Calibri"/>
                <a:cs typeface="Calibri"/>
              </a:rPr>
              <a:t>!</a:t>
            </a:r>
            <a:endParaRPr sz="2800">
              <a:latin typeface="Calibri"/>
              <a:cs typeface="Calibri"/>
            </a:endParaRPr>
          </a:p>
        </p:txBody>
      </p:sp>
      <p:sp>
        <p:nvSpPr>
          <p:cNvPr id="4" name="object 4"/>
          <p:cNvSpPr txBox="1"/>
          <p:nvPr/>
        </p:nvSpPr>
        <p:spPr>
          <a:xfrm>
            <a:off x="1466513" y="2286000"/>
            <a:ext cx="9258973" cy="1309974"/>
          </a:xfrm>
          <a:prstGeom prst="rect">
            <a:avLst/>
          </a:prstGeom>
        </p:spPr>
        <p:txBody>
          <a:bodyPr vert="horz" wrap="square" lIns="0" tIns="12065" rIns="0" bIns="0" rtlCol="0">
            <a:spAutoFit/>
          </a:bodyPr>
          <a:lstStyle/>
          <a:p>
            <a:pPr algn="ctr">
              <a:lnSpc>
                <a:spcPct val="100000"/>
              </a:lnSpc>
              <a:spcBef>
                <a:spcPts val="95"/>
              </a:spcBef>
            </a:pPr>
            <a:r>
              <a:rPr sz="2800" b="1" spc="-10" dirty="0">
                <a:latin typeface="Calibri"/>
                <a:cs typeface="Calibri"/>
              </a:rPr>
              <a:t>Schnuppernachmittag</a:t>
            </a:r>
            <a:r>
              <a:rPr sz="2800" b="1" spc="-35" dirty="0">
                <a:latin typeface="Calibri"/>
                <a:cs typeface="Calibri"/>
              </a:rPr>
              <a:t> </a:t>
            </a:r>
            <a:r>
              <a:rPr sz="2800" b="1" dirty="0">
                <a:solidFill>
                  <a:srgbClr val="767070"/>
                </a:solidFill>
                <a:latin typeface="Calibri"/>
                <a:cs typeface="Calibri"/>
              </a:rPr>
              <a:t>(ohne</a:t>
            </a:r>
            <a:r>
              <a:rPr sz="2800" b="1" spc="-55" dirty="0">
                <a:solidFill>
                  <a:srgbClr val="767070"/>
                </a:solidFill>
                <a:latin typeface="Calibri"/>
                <a:cs typeface="Calibri"/>
              </a:rPr>
              <a:t> </a:t>
            </a:r>
            <a:r>
              <a:rPr sz="2800" b="1" dirty="0">
                <a:solidFill>
                  <a:srgbClr val="767070"/>
                </a:solidFill>
                <a:latin typeface="Calibri"/>
                <a:cs typeface="Calibri"/>
              </a:rPr>
              <a:t>Anmeldung)</a:t>
            </a:r>
            <a:r>
              <a:rPr sz="2800" dirty="0">
                <a:solidFill>
                  <a:srgbClr val="767070"/>
                </a:solidFill>
                <a:latin typeface="Calibri"/>
                <a:cs typeface="Calibri"/>
              </a:rPr>
              <a:t>,</a:t>
            </a:r>
            <a:r>
              <a:rPr sz="2800" spc="-45" dirty="0">
                <a:solidFill>
                  <a:schemeClr val="tx1"/>
                </a:solidFill>
                <a:latin typeface="Calibri"/>
                <a:cs typeface="Calibri"/>
              </a:rPr>
              <a:t> </a:t>
            </a:r>
            <a:r>
              <a:rPr sz="2800" dirty="0">
                <a:solidFill>
                  <a:schemeClr val="tx1"/>
                </a:solidFill>
                <a:latin typeface="Calibri"/>
                <a:cs typeface="Calibri"/>
              </a:rPr>
              <a:t>12.12.25</a:t>
            </a:r>
            <a:r>
              <a:rPr sz="2800" dirty="0">
                <a:latin typeface="Calibri"/>
                <a:cs typeface="Calibri"/>
              </a:rPr>
              <a:t>,</a:t>
            </a:r>
            <a:r>
              <a:rPr sz="2800" spc="-10" dirty="0">
                <a:latin typeface="Calibri"/>
                <a:cs typeface="Calibri"/>
              </a:rPr>
              <a:t> </a:t>
            </a:r>
            <a:r>
              <a:rPr sz="2800" spc="-25" dirty="0">
                <a:latin typeface="Calibri"/>
                <a:cs typeface="Calibri"/>
              </a:rPr>
              <a:t>16</a:t>
            </a:r>
            <a:r>
              <a:rPr lang="de-DE" sz="2800" spc="-25" dirty="0">
                <a:latin typeface="Calibri"/>
                <a:cs typeface="Calibri"/>
              </a:rPr>
              <a:t> </a:t>
            </a:r>
            <a:r>
              <a:rPr sz="2800" spc="-25" dirty="0">
                <a:latin typeface="Calibri"/>
                <a:cs typeface="Calibri"/>
              </a:rPr>
              <a:t>-</a:t>
            </a:r>
            <a:r>
              <a:rPr lang="de-DE" sz="2800" spc="-25" dirty="0">
                <a:latin typeface="Calibri"/>
                <a:cs typeface="Calibri"/>
              </a:rPr>
              <a:t> </a:t>
            </a:r>
            <a:r>
              <a:rPr sz="2800" dirty="0">
                <a:latin typeface="Calibri"/>
                <a:cs typeface="Calibri"/>
              </a:rPr>
              <a:t>18</a:t>
            </a:r>
            <a:r>
              <a:rPr sz="2800" spc="-20" dirty="0">
                <a:latin typeface="Calibri"/>
                <a:cs typeface="Calibri"/>
              </a:rPr>
              <a:t> </a:t>
            </a:r>
            <a:r>
              <a:rPr sz="2800" spc="-25" dirty="0">
                <a:latin typeface="Calibri"/>
                <a:cs typeface="Calibri"/>
              </a:rPr>
              <a:t>Uhr</a:t>
            </a:r>
            <a:endParaRPr sz="2800" dirty="0">
              <a:latin typeface="Calibri"/>
              <a:cs typeface="Calibri"/>
            </a:endParaRPr>
          </a:p>
          <a:p>
            <a:pPr algn="ctr">
              <a:lnSpc>
                <a:spcPct val="100000"/>
              </a:lnSpc>
              <a:spcBef>
                <a:spcPts val="3359"/>
              </a:spcBef>
            </a:pPr>
            <a:r>
              <a:rPr sz="2800" b="1" spc="-10" dirty="0">
                <a:latin typeface="Calibri"/>
                <a:cs typeface="Calibri"/>
              </a:rPr>
              <a:t>Schnuppervormittag</a:t>
            </a:r>
            <a:r>
              <a:rPr sz="2800" b="1" spc="-50" dirty="0">
                <a:latin typeface="Calibri"/>
                <a:cs typeface="Calibri"/>
              </a:rPr>
              <a:t> </a:t>
            </a:r>
            <a:r>
              <a:rPr sz="2800" b="1" dirty="0">
                <a:solidFill>
                  <a:srgbClr val="4471C4"/>
                </a:solidFill>
                <a:latin typeface="Calibri"/>
                <a:cs typeface="Calibri"/>
              </a:rPr>
              <a:t>(mit</a:t>
            </a:r>
            <a:r>
              <a:rPr sz="2800" b="1" spc="-85" dirty="0">
                <a:solidFill>
                  <a:srgbClr val="4471C4"/>
                </a:solidFill>
                <a:latin typeface="Calibri"/>
                <a:cs typeface="Calibri"/>
              </a:rPr>
              <a:t> </a:t>
            </a:r>
            <a:r>
              <a:rPr sz="2800" b="1" dirty="0">
                <a:solidFill>
                  <a:srgbClr val="4471C4"/>
                </a:solidFill>
                <a:latin typeface="Calibri"/>
                <a:cs typeface="Calibri"/>
              </a:rPr>
              <a:t>Anmeldung)</a:t>
            </a:r>
            <a:r>
              <a:rPr sz="2800" dirty="0">
                <a:solidFill>
                  <a:srgbClr val="4471C4"/>
                </a:solidFill>
                <a:latin typeface="Calibri"/>
                <a:cs typeface="Calibri"/>
              </a:rPr>
              <a:t>,</a:t>
            </a:r>
            <a:r>
              <a:rPr sz="2800" spc="-65" dirty="0">
                <a:solidFill>
                  <a:srgbClr val="4471C4"/>
                </a:solidFill>
                <a:latin typeface="Calibri"/>
                <a:cs typeface="Calibri"/>
              </a:rPr>
              <a:t> </a:t>
            </a:r>
            <a:r>
              <a:rPr sz="2800" dirty="0">
                <a:latin typeface="Calibri"/>
                <a:cs typeface="Calibri"/>
              </a:rPr>
              <a:t>25.02.26,</a:t>
            </a:r>
            <a:r>
              <a:rPr sz="2800" spc="-30" dirty="0">
                <a:latin typeface="Calibri"/>
                <a:cs typeface="Calibri"/>
              </a:rPr>
              <a:t> </a:t>
            </a:r>
            <a:r>
              <a:rPr sz="2800" spc="-25" dirty="0">
                <a:latin typeface="Calibri"/>
                <a:cs typeface="Calibri"/>
              </a:rPr>
              <a:t>9</a:t>
            </a:r>
            <a:r>
              <a:rPr lang="de-DE" sz="2800" spc="-25" dirty="0">
                <a:latin typeface="Calibri"/>
                <a:cs typeface="Calibri"/>
              </a:rPr>
              <a:t> </a:t>
            </a:r>
            <a:r>
              <a:rPr sz="2800" spc="-25" dirty="0">
                <a:latin typeface="Calibri"/>
                <a:cs typeface="Calibri"/>
              </a:rPr>
              <a:t>-</a:t>
            </a:r>
            <a:r>
              <a:rPr lang="de-DE" sz="2800" spc="-25" dirty="0">
                <a:latin typeface="Calibri"/>
                <a:cs typeface="Calibri"/>
              </a:rPr>
              <a:t> </a:t>
            </a:r>
            <a:r>
              <a:rPr sz="2800" dirty="0">
                <a:latin typeface="Calibri"/>
                <a:cs typeface="Calibri"/>
              </a:rPr>
              <a:t>11</a:t>
            </a:r>
            <a:r>
              <a:rPr sz="2800" spc="-40" dirty="0">
                <a:latin typeface="Calibri"/>
                <a:cs typeface="Calibri"/>
              </a:rPr>
              <a:t> </a:t>
            </a:r>
            <a:r>
              <a:rPr sz="2800" spc="-25" dirty="0">
                <a:latin typeface="Calibri"/>
                <a:cs typeface="Calibri"/>
              </a:rPr>
              <a:t>Uhr</a:t>
            </a:r>
            <a:endParaRPr sz="2800" dirty="0">
              <a:latin typeface="Calibri"/>
              <a:cs typeface="Calibri"/>
            </a:endParaRPr>
          </a:p>
        </p:txBody>
      </p:sp>
      <p:sp>
        <p:nvSpPr>
          <p:cNvPr id="5" name="object 5"/>
          <p:cNvSpPr txBox="1"/>
          <p:nvPr/>
        </p:nvSpPr>
        <p:spPr>
          <a:xfrm>
            <a:off x="4268370" y="4343400"/>
            <a:ext cx="3655257" cy="1679947"/>
          </a:xfrm>
          <a:prstGeom prst="rect">
            <a:avLst/>
          </a:prstGeom>
        </p:spPr>
        <p:txBody>
          <a:bodyPr vert="horz" wrap="square" lIns="0" tIns="12700" rIns="0" bIns="0" rtlCol="0">
            <a:spAutoFit/>
          </a:bodyPr>
          <a:lstStyle/>
          <a:p>
            <a:pPr marL="1905" algn="ctr">
              <a:lnSpc>
                <a:spcPct val="100000"/>
              </a:lnSpc>
              <a:spcBef>
                <a:spcPts val="100"/>
              </a:spcBef>
            </a:pPr>
            <a:r>
              <a:rPr sz="1600" b="1" dirty="0">
                <a:latin typeface="Calibri"/>
                <a:cs typeface="Calibri"/>
              </a:rPr>
              <a:t>Schule</a:t>
            </a:r>
            <a:r>
              <a:rPr sz="1600" b="1" spc="-20" dirty="0">
                <a:latin typeface="Calibri"/>
                <a:cs typeface="Calibri"/>
              </a:rPr>
              <a:t> </a:t>
            </a:r>
            <a:r>
              <a:rPr sz="1600" b="1" dirty="0">
                <a:latin typeface="Calibri"/>
                <a:cs typeface="Calibri"/>
              </a:rPr>
              <a:t>am</a:t>
            </a:r>
            <a:r>
              <a:rPr sz="1600" b="1" spc="-20" dirty="0">
                <a:latin typeface="Calibri"/>
                <a:cs typeface="Calibri"/>
              </a:rPr>
              <a:t> </a:t>
            </a:r>
            <a:r>
              <a:rPr sz="1600" b="1" spc="-10" dirty="0">
                <a:latin typeface="Calibri"/>
                <a:cs typeface="Calibri"/>
              </a:rPr>
              <a:t>Stromberg</a:t>
            </a:r>
            <a:endParaRPr sz="1600" dirty="0">
              <a:latin typeface="Calibri"/>
              <a:cs typeface="Calibri"/>
            </a:endParaRPr>
          </a:p>
          <a:p>
            <a:pPr marL="12700" marR="5080" algn="ctr">
              <a:lnSpc>
                <a:spcPct val="100000"/>
              </a:lnSpc>
              <a:spcBef>
                <a:spcPts val="1680"/>
              </a:spcBef>
            </a:pPr>
            <a:r>
              <a:rPr sz="1600" spc="-10" dirty="0">
                <a:latin typeface="Calibri"/>
                <a:cs typeface="Calibri"/>
              </a:rPr>
              <a:t>Gemeinschaftsschule</a:t>
            </a:r>
            <a:r>
              <a:rPr sz="1600" spc="80" dirty="0">
                <a:latin typeface="Calibri"/>
                <a:cs typeface="Calibri"/>
              </a:rPr>
              <a:t> </a:t>
            </a:r>
            <a:r>
              <a:rPr sz="1600" spc="-10" dirty="0">
                <a:latin typeface="Calibri"/>
                <a:cs typeface="Calibri"/>
              </a:rPr>
              <a:t>Illingen-Maulbronn </a:t>
            </a:r>
            <a:r>
              <a:rPr sz="1600" spc="-20" dirty="0">
                <a:latin typeface="Calibri"/>
                <a:cs typeface="Calibri"/>
              </a:rPr>
              <a:t>Schulstr.</a:t>
            </a:r>
            <a:r>
              <a:rPr sz="1600" spc="-30" dirty="0">
                <a:latin typeface="Calibri"/>
                <a:cs typeface="Calibri"/>
              </a:rPr>
              <a:t> </a:t>
            </a:r>
            <a:r>
              <a:rPr sz="1600" spc="-50" dirty="0">
                <a:latin typeface="Calibri"/>
                <a:cs typeface="Calibri"/>
              </a:rPr>
              <a:t>9</a:t>
            </a:r>
            <a:endParaRPr sz="1600" dirty="0">
              <a:latin typeface="Calibri"/>
              <a:cs typeface="Calibri"/>
            </a:endParaRPr>
          </a:p>
          <a:p>
            <a:pPr marL="1905" algn="ctr">
              <a:lnSpc>
                <a:spcPct val="100000"/>
              </a:lnSpc>
              <a:spcBef>
                <a:spcPts val="5"/>
              </a:spcBef>
            </a:pPr>
            <a:r>
              <a:rPr sz="1600" dirty="0">
                <a:latin typeface="Calibri"/>
                <a:cs typeface="Calibri"/>
              </a:rPr>
              <a:t>75428</a:t>
            </a:r>
            <a:r>
              <a:rPr sz="1600" spc="-45" dirty="0">
                <a:latin typeface="Calibri"/>
                <a:cs typeface="Calibri"/>
              </a:rPr>
              <a:t> </a:t>
            </a:r>
            <a:r>
              <a:rPr sz="1600" spc="-10" dirty="0">
                <a:latin typeface="Calibri"/>
                <a:cs typeface="Calibri"/>
              </a:rPr>
              <a:t>Illingen</a:t>
            </a:r>
            <a:endParaRPr sz="1600" dirty="0">
              <a:latin typeface="Calibri"/>
              <a:cs typeface="Calibri"/>
            </a:endParaRPr>
          </a:p>
          <a:p>
            <a:pPr algn="ctr">
              <a:lnSpc>
                <a:spcPct val="100000"/>
              </a:lnSpc>
              <a:spcBef>
                <a:spcPts val="1680"/>
              </a:spcBef>
            </a:pPr>
            <a:r>
              <a:rPr sz="1600" spc="-20" dirty="0">
                <a:latin typeface="Calibri"/>
                <a:cs typeface="Calibri"/>
                <a:hlinkClick r:id="rId3"/>
              </a:rPr>
              <a:t>www.schule-</a:t>
            </a:r>
            <a:r>
              <a:rPr sz="1600" spc="-10" dirty="0">
                <a:latin typeface="Calibri"/>
                <a:cs typeface="Calibri"/>
                <a:hlinkClick r:id="rId3"/>
              </a:rPr>
              <a:t>am-stromberg.de</a:t>
            </a:r>
            <a:endParaRPr sz="1600" dirty="0">
              <a:latin typeface="Calibri"/>
              <a:cs typeface="Calibri"/>
            </a:endParaRPr>
          </a:p>
        </p:txBody>
      </p:sp>
    </p:spTree>
    <p:extLst>
      <p:ext uri="{BB962C8B-B14F-4D97-AF65-F5344CB8AC3E}">
        <p14:creationId xmlns:p14="http://schemas.microsoft.com/office/powerpoint/2010/main" val="15857801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96036" y="3572636"/>
            <a:ext cx="10583545" cy="1474470"/>
          </a:xfrm>
          <a:prstGeom prst="rect">
            <a:avLst/>
          </a:prstGeom>
        </p:spPr>
        <p:txBody>
          <a:bodyPr vert="horz" wrap="square" lIns="0" tIns="99060" rIns="0" bIns="0" rtlCol="0">
            <a:spAutoFit/>
          </a:bodyPr>
          <a:lstStyle/>
          <a:p>
            <a:pPr marL="12700" marR="5080">
              <a:lnSpc>
                <a:spcPts val="5400"/>
              </a:lnSpc>
              <a:spcBef>
                <a:spcPts val="780"/>
              </a:spcBef>
            </a:pPr>
            <a:r>
              <a:rPr sz="5000" b="1" spc="90" dirty="0">
                <a:solidFill>
                  <a:srgbClr val="2A2522"/>
                </a:solidFill>
                <a:latin typeface="Times New Roman"/>
                <a:cs typeface="Times New Roman"/>
              </a:rPr>
              <a:t>Ausblick:</a:t>
            </a:r>
            <a:r>
              <a:rPr sz="5000" b="1" spc="-15" dirty="0">
                <a:solidFill>
                  <a:srgbClr val="2A2522"/>
                </a:solidFill>
                <a:latin typeface="Times New Roman"/>
                <a:cs typeface="Times New Roman"/>
              </a:rPr>
              <a:t> </a:t>
            </a:r>
            <a:r>
              <a:rPr sz="5000" b="1" spc="195" dirty="0">
                <a:solidFill>
                  <a:srgbClr val="2A2522"/>
                </a:solidFill>
                <a:latin typeface="Times New Roman"/>
                <a:cs typeface="Times New Roman"/>
              </a:rPr>
              <a:t>Optionen</a:t>
            </a:r>
            <a:r>
              <a:rPr sz="5000" b="1" spc="-20" dirty="0">
                <a:solidFill>
                  <a:srgbClr val="2A2522"/>
                </a:solidFill>
                <a:latin typeface="Times New Roman"/>
                <a:cs typeface="Times New Roman"/>
              </a:rPr>
              <a:t> </a:t>
            </a:r>
            <a:r>
              <a:rPr sz="5000" b="1" spc="204" dirty="0">
                <a:solidFill>
                  <a:srgbClr val="2A2522"/>
                </a:solidFill>
                <a:latin typeface="Times New Roman"/>
                <a:cs typeface="Times New Roman"/>
              </a:rPr>
              <a:t>nach</a:t>
            </a:r>
            <a:r>
              <a:rPr sz="5000" b="1" spc="-25" dirty="0">
                <a:solidFill>
                  <a:srgbClr val="2A2522"/>
                </a:solidFill>
                <a:latin typeface="Times New Roman"/>
                <a:cs typeface="Times New Roman"/>
              </a:rPr>
              <a:t> </a:t>
            </a:r>
            <a:r>
              <a:rPr sz="5000" b="1" spc="150" dirty="0">
                <a:solidFill>
                  <a:srgbClr val="2A2522"/>
                </a:solidFill>
                <a:latin typeface="Times New Roman"/>
                <a:cs typeface="Times New Roman"/>
              </a:rPr>
              <a:t>dem</a:t>
            </a:r>
            <a:r>
              <a:rPr sz="5000" b="1" spc="-15" dirty="0">
                <a:solidFill>
                  <a:srgbClr val="2A2522"/>
                </a:solidFill>
                <a:latin typeface="Times New Roman"/>
                <a:cs typeface="Times New Roman"/>
              </a:rPr>
              <a:t> </a:t>
            </a:r>
            <a:r>
              <a:rPr sz="5000" b="1" spc="185" dirty="0">
                <a:solidFill>
                  <a:srgbClr val="2A2522"/>
                </a:solidFill>
                <a:latin typeface="Times New Roman"/>
                <a:cs typeface="Times New Roman"/>
              </a:rPr>
              <a:t>ersten </a:t>
            </a:r>
            <a:r>
              <a:rPr sz="5000" b="1" spc="180" dirty="0">
                <a:solidFill>
                  <a:srgbClr val="2A2522"/>
                </a:solidFill>
                <a:latin typeface="Times New Roman"/>
                <a:cs typeface="Times New Roman"/>
              </a:rPr>
              <a:t>Abschluss</a:t>
            </a:r>
            <a:endParaRPr sz="5000">
              <a:latin typeface="Times New Roman"/>
              <a:cs typeface="Times New Roman"/>
            </a:endParaRPr>
          </a:p>
        </p:txBody>
      </p:sp>
      <p:pic>
        <p:nvPicPr>
          <p:cNvPr id="3" name="object 3" descr="Das Foto zeigt einen Auszubildenden in Schutzkleidung, der Metall schweißt."/>
          <p:cNvPicPr/>
          <p:nvPr/>
        </p:nvPicPr>
        <p:blipFill>
          <a:blip r:embed="rId2" cstate="print"/>
          <a:stretch>
            <a:fillRect/>
          </a:stretch>
        </p:blipFill>
        <p:spPr>
          <a:xfrm>
            <a:off x="0" y="0"/>
            <a:ext cx="12192000" cy="3431539"/>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752333" y="6296659"/>
            <a:ext cx="3467735" cy="162560"/>
          </a:xfrm>
          <a:prstGeom prst="rect">
            <a:avLst/>
          </a:prstGeom>
        </p:spPr>
        <p:txBody>
          <a:bodyPr vert="horz" wrap="square" lIns="0" tIns="12700" rIns="0" bIns="0" rtlCol="0">
            <a:spAutoFit/>
          </a:bodyPr>
          <a:lstStyle/>
          <a:p>
            <a:pPr marL="12700">
              <a:lnSpc>
                <a:spcPct val="100000"/>
              </a:lnSpc>
              <a:spcBef>
                <a:spcPts val="100"/>
              </a:spcBef>
            </a:pPr>
            <a:r>
              <a:rPr sz="900" spc="10" dirty="0">
                <a:solidFill>
                  <a:srgbClr val="2A2522"/>
                </a:solidFill>
                <a:latin typeface="Arial"/>
                <a:cs typeface="Arial"/>
              </a:rPr>
              <a:t>Übergang von</a:t>
            </a:r>
            <a:r>
              <a:rPr sz="900" spc="25" dirty="0">
                <a:solidFill>
                  <a:srgbClr val="2A2522"/>
                </a:solidFill>
                <a:latin typeface="Arial"/>
                <a:cs typeface="Arial"/>
              </a:rPr>
              <a:t> </a:t>
            </a:r>
            <a:r>
              <a:rPr sz="900" spc="10" dirty="0">
                <a:solidFill>
                  <a:srgbClr val="2A2522"/>
                </a:solidFill>
                <a:latin typeface="Arial"/>
                <a:cs typeface="Arial"/>
              </a:rPr>
              <a:t>der Grundschule</a:t>
            </a:r>
            <a:r>
              <a:rPr sz="900" spc="35" dirty="0">
                <a:solidFill>
                  <a:srgbClr val="2A2522"/>
                </a:solidFill>
                <a:latin typeface="Arial"/>
                <a:cs typeface="Arial"/>
              </a:rPr>
              <a:t> </a:t>
            </a:r>
            <a:r>
              <a:rPr sz="900" spc="10" dirty="0">
                <a:solidFill>
                  <a:srgbClr val="2A2522"/>
                </a:solidFill>
                <a:latin typeface="Arial"/>
                <a:cs typeface="Arial"/>
              </a:rPr>
              <a:t>in die weiterführenden</a:t>
            </a:r>
            <a:r>
              <a:rPr sz="900" spc="15" dirty="0">
                <a:solidFill>
                  <a:srgbClr val="2A2522"/>
                </a:solidFill>
                <a:latin typeface="Arial"/>
                <a:cs typeface="Arial"/>
              </a:rPr>
              <a:t> </a:t>
            </a:r>
            <a:r>
              <a:rPr sz="900" spc="-10" dirty="0">
                <a:solidFill>
                  <a:srgbClr val="2A2522"/>
                </a:solidFill>
                <a:latin typeface="Arial"/>
                <a:cs typeface="Arial"/>
              </a:rPr>
              <a:t>Schularten</a:t>
            </a:r>
            <a:endParaRPr sz="900">
              <a:latin typeface="Arial"/>
              <a:cs typeface="Arial"/>
            </a:endParaRPr>
          </a:p>
        </p:txBody>
      </p:sp>
      <p:sp>
        <p:nvSpPr>
          <p:cNvPr id="3" name="object 3"/>
          <p:cNvSpPr txBox="1"/>
          <p:nvPr/>
        </p:nvSpPr>
        <p:spPr>
          <a:xfrm>
            <a:off x="11640439" y="6296659"/>
            <a:ext cx="156845" cy="162560"/>
          </a:xfrm>
          <a:prstGeom prst="rect">
            <a:avLst/>
          </a:prstGeom>
        </p:spPr>
        <p:txBody>
          <a:bodyPr vert="horz" wrap="square" lIns="0" tIns="12700" rIns="0" bIns="0" rtlCol="0">
            <a:spAutoFit/>
          </a:bodyPr>
          <a:lstStyle/>
          <a:p>
            <a:pPr marL="12700">
              <a:lnSpc>
                <a:spcPct val="100000"/>
              </a:lnSpc>
              <a:spcBef>
                <a:spcPts val="100"/>
              </a:spcBef>
            </a:pPr>
            <a:r>
              <a:rPr sz="900" spc="-25" dirty="0">
                <a:solidFill>
                  <a:srgbClr val="2A2522"/>
                </a:solidFill>
                <a:latin typeface="Arial"/>
                <a:cs typeface="Arial"/>
              </a:rPr>
              <a:t>25</a:t>
            </a:r>
            <a:endParaRPr sz="900">
              <a:latin typeface="Arial"/>
              <a:cs typeface="Arial"/>
            </a:endParaRPr>
          </a:p>
        </p:txBody>
      </p:sp>
      <p:sp>
        <p:nvSpPr>
          <p:cNvPr id="4" name="object 4" descr="$PPTXTitle"/>
          <p:cNvSpPr txBox="1">
            <a:spLocks noGrp="1"/>
          </p:cNvSpPr>
          <p:nvPr>
            <p:ph type="title"/>
          </p:nvPr>
        </p:nvSpPr>
        <p:spPr>
          <a:xfrm>
            <a:off x="707542" y="928878"/>
            <a:ext cx="5438140" cy="720725"/>
          </a:xfrm>
          <a:prstGeom prst="rect">
            <a:avLst/>
          </a:prstGeom>
        </p:spPr>
        <p:txBody>
          <a:bodyPr vert="horz" wrap="square" lIns="0" tIns="53975" rIns="0" bIns="0" rtlCol="0">
            <a:spAutoFit/>
          </a:bodyPr>
          <a:lstStyle/>
          <a:p>
            <a:pPr marL="12700" marR="5080">
              <a:lnSpc>
                <a:spcPts val="2590"/>
              </a:lnSpc>
              <a:spcBef>
                <a:spcPts val="425"/>
              </a:spcBef>
            </a:pPr>
            <a:r>
              <a:rPr spc="-25" dirty="0"/>
              <a:t>Kein</a:t>
            </a:r>
            <a:r>
              <a:rPr spc="-120" dirty="0"/>
              <a:t> </a:t>
            </a:r>
            <a:r>
              <a:rPr spc="-40" dirty="0"/>
              <a:t>Abschluss</a:t>
            </a:r>
            <a:r>
              <a:rPr spc="-114" dirty="0"/>
              <a:t> </a:t>
            </a:r>
            <a:r>
              <a:rPr spc="-20" dirty="0"/>
              <a:t>ohne</a:t>
            </a:r>
            <a:r>
              <a:rPr spc="-114" dirty="0"/>
              <a:t> </a:t>
            </a:r>
            <a:r>
              <a:rPr spc="-10" dirty="0"/>
              <a:t>Anschluss: Bildungswege</a:t>
            </a:r>
            <a:r>
              <a:rPr spc="-130" dirty="0"/>
              <a:t> </a:t>
            </a:r>
            <a:r>
              <a:rPr dirty="0"/>
              <a:t>in</a:t>
            </a:r>
            <a:r>
              <a:rPr spc="-110" dirty="0"/>
              <a:t> </a:t>
            </a:r>
            <a:r>
              <a:rPr spc="-35" dirty="0"/>
              <a:t>Baden-</a:t>
            </a:r>
            <a:r>
              <a:rPr spc="-10" dirty="0"/>
              <a:t>Württemberg</a:t>
            </a:r>
          </a:p>
        </p:txBody>
      </p:sp>
      <p:pic>
        <p:nvPicPr>
          <p:cNvPr id="5" name="object 5" descr="Das Piktogramm zeigt eine reduzierte Darstellung von Wegschildern, die in ver-schiedene Richtungen weisen."/>
          <p:cNvPicPr/>
          <p:nvPr/>
        </p:nvPicPr>
        <p:blipFill>
          <a:blip r:embed="rId2" cstate="print"/>
          <a:stretch>
            <a:fillRect/>
          </a:stretch>
        </p:blipFill>
        <p:spPr>
          <a:xfrm>
            <a:off x="9443435" y="246856"/>
            <a:ext cx="906620" cy="1338522"/>
          </a:xfrm>
          <a:prstGeom prst="rect">
            <a:avLst/>
          </a:prstGeom>
        </p:spPr>
      </p:pic>
      <p:pic>
        <p:nvPicPr>
          <p:cNvPr id="6" name="object 6" descr="Das Piktogramm zeigt eine reduzierte Darstellung einer Schülerin oder eines Schülers mit einem Absolventenhut."/>
          <p:cNvPicPr/>
          <p:nvPr/>
        </p:nvPicPr>
        <p:blipFill>
          <a:blip r:embed="rId3" cstate="print"/>
          <a:stretch>
            <a:fillRect/>
          </a:stretch>
        </p:blipFill>
        <p:spPr>
          <a:xfrm>
            <a:off x="10574312" y="216690"/>
            <a:ext cx="1205801" cy="1346262"/>
          </a:xfrm>
          <a:prstGeom prst="rect">
            <a:avLst/>
          </a:prstGeom>
        </p:spPr>
      </p:pic>
      <p:sp>
        <p:nvSpPr>
          <p:cNvPr id="7" name="object 7"/>
          <p:cNvSpPr/>
          <p:nvPr/>
        </p:nvSpPr>
        <p:spPr>
          <a:xfrm>
            <a:off x="5160517" y="2034413"/>
            <a:ext cx="5039995" cy="323215"/>
          </a:xfrm>
          <a:custGeom>
            <a:avLst/>
            <a:gdLst/>
            <a:ahLst/>
            <a:cxnLst/>
            <a:rect l="l" t="t" r="r" b="b"/>
            <a:pathLst>
              <a:path w="5039995" h="323214">
                <a:moveTo>
                  <a:pt x="5039995" y="0"/>
                </a:moveTo>
                <a:lnTo>
                  <a:pt x="0" y="0"/>
                </a:lnTo>
                <a:lnTo>
                  <a:pt x="0" y="323214"/>
                </a:lnTo>
                <a:lnTo>
                  <a:pt x="5039995" y="323214"/>
                </a:lnTo>
                <a:lnTo>
                  <a:pt x="5039995" y="0"/>
                </a:lnTo>
                <a:close/>
              </a:path>
            </a:pathLst>
          </a:custGeom>
          <a:solidFill>
            <a:srgbClr val="FFFB00"/>
          </a:solidFill>
        </p:spPr>
        <p:txBody>
          <a:bodyPr wrap="square" lIns="0" tIns="0" rIns="0" bIns="0" rtlCol="0"/>
          <a:lstStyle/>
          <a:p>
            <a:endParaRPr/>
          </a:p>
        </p:txBody>
      </p:sp>
      <p:grpSp>
        <p:nvGrpSpPr>
          <p:cNvPr id="8" name="object 8"/>
          <p:cNvGrpSpPr/>
          <p:nvPr/>
        </p:nvGrpSpPr>
        <p:grpSpPr>
          <a:xfrm>
            <a:off x="350685" y="2438019"/>
            <a:ext cx="9854565" cy="3163570"/>
            <a:chOff x="350685" y="2438019"/>
            <a:chExt cx="9854565" cy="3163570"/>
          </a:xfrm>
        </p:grpSpPr>
        <p:sp>
          <p:nvSpPr>
            <p:cNvPr id="9" name="object 9"/>
            <p:cNvSpPr/>
            <p:nvPr/>
          </p:nvSpPr>
          <p:spPr>
            <a:xfrm>
              <a:off x="5142738" y="3791724"/>
              <a:ext cx="429259" cy="1369695"/>
            </a:xfrm>
            <a:custGeom>
              <a:avLst/>
              <a:gdLst/>
              <a:ahLst/>
              <a:cxnLst/>
              <a:rect l="l" t="t" r="r" b="b"/>
              <a:pathLst>
                <a:path w="429260" h="1369695">
                  <a:moveTo>
                    <a:pt x="428752" y="1062990"/>
                  </a:moveTo>
                  <a:lnTo>
                    <a:pt x="0" y="1062990"/>
                  </a:lnTo>
                  <a:lnTo>
                    <a:pt x="0" y="1369301"/>
                  </a:lnTo>
                  <a:lnTo>
                    <a:pt x="428752" y="1369301"/>
                  </a:lnTo>
                  <a:lnTo>
                    <a:pt x="428752" y="1062990"/>
                  </a:lnTo>
                  <a:close/>
                </a:path>
                <a:path w="429260" h="1369695">
                  <a:moveTo>
                    <a:pt x="428752" y="0"/>
                  </a:moveTo>
                  <a:lnTo>
                    <a:pt x="0" y="0"/>
                  </a:lnTo>
                  <a:lnTo>
                    <a:pt x="0" y="1004189"/>
                  </a:lnTo>
                  <a:lnTo>
                    <a:pt x="428752" y="1004189"/>
                  </a:lnTo>
                  <a:lnTo>
                    <a:pt x="428752" y="0"/>
                  </a:lnTo>
                  <a:close/>
                </a:path>
              </a:pathLst>
            </a:custGeom>
            <a:solidFill>
              <a:srgbClr val="D6D2D1"/>
            </a:solidFill>
          </p:spPr>
          <p:txBody>
            <a:bodyPr wrap="square" lIns="0" tIns="0" rIns="0" bIns="0" rtlCol="0"/>
            <a:lstStyle/>
            <a:p>
              <a:endParaRPr/>
            </a:p>
          </p:txBody>
        </p:sp>
        <p:sp>
          <p:nvSpPr>
            <p:cNvPr id="10" name="object 10"/>
            <p:cNvSpPr/>
            <p:nvPr/>
          </p:nvSpPr>
          <p:spPr>
            <a:xfrm>
              <a:off x="350685" y="4812411"/>
              <a:ext cx="1591310" cy="554355"/>
            </a:xfrm>
            <a:custGeom>
              <a:avLst/>
              <a:gdLst/>
              <a:ahLst/>
              <a:cxnLst/>
              <a:rect l="l" t="t" r="r" b="b"/>
              <a:pathLst>
                <a:path w="1591310" h="554354">
                  <a:moveTo>
                    <a:pt x="1591183" y="0"/>
                  </a:moveTo>
                  <a:lnTo>
                    <a:pt x="0" y="0"/>
                  </a:lnTo>
                  <a:lnTo>
                    <a:pt x="0" y="553973"/>
                  </a:lnTo>
                  <a:lnTo>
                    <a:pt x="1591183" y="553973"/>
                  </a:lnTo>
                  <a:lnTo>
                    <a:pt x="1591183" y="0"/>
                  </a:lnTo>
                  <a:close/>
                </a:path>
              </a:pathLst>
            </a:custGeom>
            <a:solidFill>
              <a:srgbClr val="FFFB00"/>
            </a:solidFill>
          </p:spPr>
          <p:txBody>
            <a:bodyPr wrap="square" lIns="0" tIns="0" rIns="0" bIns="0" rtlCol="0"/>
            <a:lstStyle/>
            <a:p>
              <a:endParaRPr/>
            </a:p>
          </p:txBody>
        </p:sp>
        <p:sp>
          <p:nvSpPr>
            <p:cNvPr id="11" name="object 11"/>
            <p:cNvSpPr/>
            <p:nvPr/>
          </p:nvSpPr>
          <p:spPr>
            <a:xfrm>
              <a:off x="2002409" y="2895612"/>
              <a:ext cx="2851150" cy="2252980"/>
            </a:xfrm>
            <a:custGeom>
              <a:avLst/>
              <a:gdLst/>
              <a:ahLst/>
              <a:cxnLst/>
              <a:rect l="l" t="t" r="r" b="b"/>
              <a:pathLst>
                <a:path w="2851150" h="2252979">
                  <a:moveTo>
                    <a:pt x="1224013" y="1959102"/>
                  </a:moveTo>
                  <a:lnTo>
                    <a:pt x="0" y="1959102"/>
                  </a:lnTo>
                  <a:lnTo>
                    <a:pt x="0" y="2252713"/>
                  </a:lnTo>
                  <a:lnTo>
                    <a:pt x="1224013" y="2252713"/>
                  </a:lnTo>
                  <a:lnTo>
                    <a:pt x="1224013" y="1959102"/>
                  </a:lnTo>
                  <a:close/>
                </a:path>
                <a:path w="2851150" h="2252979">
                  <a:moveTo>
                    <a:pt x="1224013" y="319913"/>
                  </a:moveTo>
                  <a:lnTo>
                    <a:pt x="0" y="319913"/>
                  </a:lnTo>
                  <a:lnTo>
                    <a:pt x="0" y="1900301"/>
                  </a:lnTo>
                  <a:lnTo>
                    <a:pt x="1224013" y="1900301"/>
                  </a:lnTo>
                  <a:lnTo>
                    <a:pt x="1224013" y="319913"/>
                  </a:lnTo>
                  <a:close/>
                </a:path>
                <a:path w="2851150" h="2252979">
                  <a:moveTo>
                    <a:pt x="2851137" y="903211"/>
                  </a:moveTo>
                  <a:lnTo>
                    <a:pt x="1391793" y="903211"/>
                  </a:lnTo>
                  <a:lnTo>
                    <a:pt x="1391793" y="1900301"/>
                  </a:lnTo>
                  <a:lnTo>
                    <a:pt x="2851137" y="1900301"/>
                  </a:lnTo>
                  <a:lnTo>
                    <a:pt x="2851137" y="903211"/>
                  </a:lnTo>
                  <a:close/>
                </a:path>
                <a:path w="2851150" h="2252979">
                  <a:moveTo>
                    <a:pt x="2851137" y="0"/>
                  </a:moveTo>
                  <a:lnTo>
                    <a:pt x="1391793" y="0"/>
                  </a:lnTo>
                  <a:lnTo>
                    <a:pt x="1391793" y="883412"/>
                  </a:lnTo>
                  <a:lnTo>
                    <a:pt x="2851137" y="883412"/>
                  </a:lnTo>
                  <a:lnTo>
                    <a:pt x="2851137" y="0"/>
                  </a:lnTo>
                  <a:close/>
                </a:path>
              </a:pathLst>
            </a:custGeom>
            <a:solidFill>
              <a:srgbClr val="D6D2D1"/>
            </a:solidFill>
          </p:spPr>
          <p:txBody>
            <a:bodyPr wrap="square" lIns="0" tIns="0" rIns="0" bIns="0" rtlCol="0"/>
            <a:lstStyle/>
            <a:p>
              <a:endParaRPr/>
            </a:p>
          </p:txBody>
        </p:sp>
        <p:sp>
          <p:nvSpPr>
            <p:cNvPr id="12" name="object 12"/>
            <p:cNvSpPr/>
            <p:nvPr/>
          </p:nvSpPr>
          <p:spPr>
            <a:xfrm>
              <a:off x="350697" y="3769233"/>
              <a:ext cx="1591310" cy="784860"/>
            </a:xfrm>
            <a:custGeom>
              <a:avLst/>
              <a:gdLst/>
              <a:ahLst/>
              <a:cxnLst/>
              <a:rect l="l" t="t" r="r" b="b"/>
              <a:pathLst>
                <a:path w="1591310" h="784860">
                  <a:moveTo>
                    <a:pt x="1591183" y="0"/>
                  </a:moveTo>
                  <a:lnTo>
                    <a:pt x="0" y="0"/>
                  </a:lnTo>
                  <a:lnTo>
                    <a:pt x="0" y="784732"/>
                  </a:lnTo>
                  <a:lnTo>
                    <a:pt x="1591183" y="784732"/>
                  </a:lnTo>
                  <a:lnTo>
                    <a:pt x="1591183" y="0"/>
                  </a:lnTo>
                  <a:close/>
                </a:path>
              </a:pathLst>
            </a:custGeom>
            <a:solidFill>
              <a:srgbClr val="FFFB00"/>
            </a:solidFill>
          </p:spPr>
          <p:txBody>
            <a:bodyPr wrap="square" lIns="0" tIns="0" rIns="0" bIns="0" rtlCol="0"/>
            <a:lstStyle/>
            <a:p>
              <a:endParaRPr/>
            </a:p>
          </p:txBody>
        </p:sp>
        <p:sp>
          <p:nvSpPr>
            <p:cNvPr id="13" name="object 13"/>
            <p:cNvSpPr/>
            <p:nvPr/>
          </p:nvSpPr>
          <p:spPr>
            <a:xfrm>
              <a:off x="2002409" y="2446540"/>
              <a:ext cx="8183245" cy="3155315"/>
            </a:xfrm>
            <a:custGeom>
              <a:avLst/>
              <a:gdLst/>
              <a:ahLst/>
              <a:cxnLst/>
              <a:rect l="l" t="t" r="r" b="b"/>
              <a:pathLst>
                <a:path w="8183245" h="3155315">
                  <a:moveTo>
                    <a:pt x="384556" y="449072"/>
                  </a:moveTo>
                  <a:lnTo>
                    <a:pt x="0" y="449072"/>
                  </a:lnTo>
                  <a:lnTo>
                    <a:pt x="0" y="1053338"/>
                  </a:lnTo>
                  <a:lnTo>
                    <a:pt x="384556" y="1053338"/>
                  </a:lnTo>
                  <a:lnTo>
                    <a:pt x="384556" y="449072"/>
                  </a:lnTo>
                  <a:close/>
                </a:path>
                <a:path w="8183245" h="3155315">
                  <a:moveTo>
                    <a:pt x="1466469" y="449072"/>
                  </a:moveTo>
                  <a:lnTo>
                    <a:pt x="569341" y="449072"/>
                  </a:lnTo>
                  <a:lnTo>
                    <a:pt x="569341" y="657098"/>
                  </a:lnTo>
                  <a:lnTo>
                    <a:pt x="1466469" y="657098"/>
                  </a:lnTo>
                  <a:lnTo>
                    <a:pt x="1466469" y="449072"/>
                  </a:lnTo>
                  <a:close/>
                </a:path>
                <a:path w="8183245" h="3155315">
                  <a:moveTo>
                    <a:pt x="4353052" y="9652"/>
                  </a:moveTo>
                  <a:lnTo>
                    <a:pt x="3158109" y="9652"/>
                  </a:lnTo>
                  <a:lnTo>
                    <a:pt x="3158109" y="1332484"/>
                  </a:lnTo>
                  <a:lnTo>
                    <a:pt x="4353052" y="1332484"/>
                  </a:lnTo>
                  <a:lnTo>
                    <a:pt x="4353052" y="9652"/>
                  </a:lnTo>
                  <a:close/>
                </a:path>
                <a:path w="8183245" h="3155315">
                  <a:moveTo>
                    <a:pt x="4916297" y="2408174"/>
                  </a:moveTo>
                  <a:lnTo>
                    <a:pt x="3718941" y="2408174"/>
                  </a:lnTo>
                  <a:lnTo>
                    <a:pt x="3718941" y="3154807"/>
                  </a:lnTo>
                  <a:lnTo>
                    <a:pt x="4916297" y="3154807"/>
                  </a:lnTo>
                  <a:lnTo>
                    <a:pt x="4916297" y="2408174"/>
                  </a:lnTo>
                  <a:close/>
                </a:path>
                <a:path w="8183245" h="3155315">
                  <a:moveTo>
                    <a:pt x="5919089" y="2408174"/>
                  </a:moveTo>
                  <a:lnTo>
                    <a:pt x="5003546" y="2408174"/>
                  </a:lnTo>
                  <a:lnTo>
                    <a:pt x="5003546" y="3154807"/>
                  </a:lnTo>
                  <a:lnTo>
                    <a:pt x="5919089" y="3154807"/>
                  </a:lnTo>
                  <a:lnTo>
                    <a:pt x="5919089" y="2408174"/>
                  </a:lnTo>
                  <a:close/>
                </a:path>
                <a:path w="8183245" h="3155315">
                  <a:moveTo>
                    <a:pt x="5919089" y="1350518"/>
                  </a:moveTo>
                  <a:lnTo>
                    <a:pt x="5003546" y="1350518"/>
                  </a:lnTo>
                  <a:lnTo>
                    <a:pt x="5003546" y="2349373"/>
                  </a:lnTo>
                  <a:lnTo>
                    <a:pt x="5919089" y="2349373"/>
                  </a:lnTo>
                  <a:lnTo>
                    <a:pt x="5919089" y="1350518"/>
                  </a:lnTo>
                  <a:close/>
                </a:path>
                <a:path w="8183245" h="3155315">
                  <a:moveTo>
                    <a:pt x="6994779" y="2408174"/>
                  </a:moveTo>
                  <a:lnTo>
                    <a:pt x="6004814" y="2408174"/>
                  </a:lnTo>
                  <a:lnTo>
                    <a:pt x="6004814" y="3154807"/>
                  </a:lnTo>
                  <a:lnTo>
                    <a:pt x="6994779" y="3154807"/>
                  </a:lnTo>
                  <a:lnTo>
                    <a:pt x="6994779" y="2408174"/>
                  </a:lnTo>
                  <a:close/>
                </a:path>
                <a:path w="8183245" h="3155315">
                  <a:moveTo>
                    <a:pt x="6994779" y="0"/>
                  </a:moveTo>
                  <a:lnTo>
                    <a:pt x="6004814" y="0"/>
                  </a:lnTo>
                  <a:lnTo>
                    <a:pt x="6004814" y="2349373"/>
                  </a:lnTo>
                  <a:lnTo>
                    <a:pt x="6994779" y="2349373"/>
                  </a:lnTo>
                  <a:lnTo>
                    <a:pt x="6994779" y="0"/>
                  </a:lnTo>
                  <a:close/>
                </a:path>
                <a:path w="8183245" h="3155315">
                  <a:moveTo>
                    <a:pt x="8182737" y="2408174"/>
                  </a:moveTo>
                  <a:lnTo>
                    <a:pt x="7066788" y="2408174"/>
                  </a:lnTo>
                  <a:lnTo>
                    <a:pt x="7066788" y="3154807"/>
                  </a:lnTo>
                  <a:lnTo>
                    <a:pt x="8182737" y="3154807"/>
                  </a:lnTo>
                  <a:lnTo>
                    <a:pt x="8182737" y="2408174"/>
                  </a:lnTo>
                  <a:close/>
                </a:path>
                <a:path w="8183245" h="3155315">
                  <a:moveTo>
                    <a:pt x="8182737" y="0"/>
                  </a:moveTo>
                  <a:lnTo>
                    <a:pt x="7066788" y="0"/>
                  </a:lnTo>
                  <a:lnTo>
                    <a:pt x="7066788" y="2349373"/>
                  </a:lnTo>
                  <a:lnTo>
                    <a:pt x="8182737" y="2349373"/>
                  </a:lnTo>
                  <a:lnTo>
                    <a:pt x="8182737" y="0"/>
                  </a:lnTo>
                  <a:close/>
                </a:path>
              </a:pathLst>
            </a:custGeom>
            <a:solidFill>
              <a:srgbClr val="D6D2D1"/>
            </a:solidFill>
          </p:spPr>
          <p:txBody>
            <a:bodyPr wrap="square" lIns="0" tIns="0" rIns="0" bIns="0" rtlCol="0"/>
            <a:lstStyle/>
            <a:p>
              <a:endParaRPr/>
            </a:p>
          </p:txBody>
        </p:sp>
        <p:sp>
          <p:nvSpPr>
            <p:cNvPr id="14" name="object 14"/>
            <p:cNvSpPr/>
            <p:nvPr/>
          </p:nvSpPr>
          <p:spPr>
            <a:xfrm>
              <a:off x="609904" y="4814951"/>
              <a:ext cx="9576435" cy="20955"/>
            </a:xfrm>
            <a:custGeom>
              <a:avLst/>
              <a:gdLst/>
              <a:ahLst/>
              <a:cxnLst/>
              <a:rect l="l" t="t" r="r" b="b"/>
              <a:pathLst>
                <a:path w="9576435" h="20954">
                  <a:moveTo>
                    <a:pt x="0" y="20700"/>
                  </a:moveTo>
                  <a:lnTo>
                    <a:pt x="9575926" y="0"/>
                  </a:lnTo>
                </a:path>
              </a:pathLst>
            </a:custGeom>
            <a:ln w="38100">
              <a:solidFill>
                <a:srgbClr val="FFFB00"/>
              </a:solidFill>
            </a:ln>
          </p:spPr>
          <p:txBody>
            <a:bodyPr wrap="square" lIns="0" tIns="0" rIns="0" bIns="0" rtlCol="0"/>
            <a:lstStyle/>
            <a:p>
              <a:endParaRPr/>
            </a:p>
          </p:txBody>
        </p:sp>
        <p:sp>
          <p:nvSpPr>
            <p:cNvPr id="15" name="object 15"/>
            <p:cNvSpPr/>
            <p:nvPr/>
          </p:nvSpPr>
          <p:spPr>
            <a:xfrm>
              <a:off x="465886" y="3769106"/>
              <a:ext cx="9719945" cy="11430"/>
            </a:xfrm>
            <a:custGeom>
              <a:avLst/>
              <a:gdLst/>
              <a:ahLst/>
              <a:cxnLst/>
              <a:rect l="l" t="t" r="r" b="b"/>
              <a:pathLst>
                <a:path w="9719945" h="11429">
                  <a:moveTo>
                    <a:pt x="0" y="0"/>
                  </a:moveTo>
                  <a:lnTo>
                    <a:pt x="9719436" y="10921"/>
                  </a:lnTo>
                </a:path>
              </a:pathLst>
            </a:custGeom>
            <a:ln w="38099">
              <a:solidFill>
                <a:srgbClr val="FFFB00"/>
              </a:solidFill>
            </a:ln>
          </p:spPr>
          <p:txBody>
            <a:bodyPr wrap="square" lIns="0" tIns="0" rIns="0" bIns="0" rtlCol="0"/>
            <a:lstStyle/>
            <a:p>
              <a:endParaRPr/>
            </a:p>
          </p:txBody>
        </p:sp>
        <p:sp>
          <p:nvSpPr>
            <p:cNvPr id="16" name="object 16"/>
            <p:cNvSpPr/>
            <p:nvPr/>
          </p:nvSpPr>
          <p:spPr>
            <a:xfrm>
              <a:off x="9610852" y="2438031"/>
              <a:ext cx="575945" cy="2639060"/>
            </a:xfrm>
            <a:custGeom>
              <a:avLst/>
              <a:gdLst/>
              <a:ahLst/>
              <a:cxnLst/>
              <a:rect l="l" t="t" r="r" b="b"/>
              <a:pathLst>
                <a:path w="575945" h="2639060">
                  <a:moveTo>
                    <a:pt x="575945" y="2397633"/>
                  </a:moveTo>
                  <a:lnTo>
                    <a:pt x="0" y="2397633"/>
                  </a:lnTo>
                  <a:lnTo>
                    <a:pt x="0" y="2638806"/>
                  </a:lnTo>
                  <a:lnTo>
                    <a:pt x="575945" y="2638806"/>
                  </a:lnTo>
                  <a:lnTo>
                    <a:pt x="575945" y="2397633"/>
                  </a:lnTo>
                  <a:close/>
                </a:path>
                <a:path w="575945" h="2639060">
                  <a:moveTo>
                    <a:pt x="575945" y="1360805"/>
                  </a:moveTo>
                  <a:lnTo>
                    <a:pt x="0" y="1360805"/>
                  </a:lnTo>
                  <a:lnTo>
                    <a:pt x="0" y="1601978"/>
                  </a:lnTo>
                  <a:lnTo>
                    <a:pt x="575945" y="1601978"/>
                  </a:lnTo>
                  <a:lnTo>
                    <a:pt x="575945" y="1360805"/>
                  </a:lnTo>
                  <a:close/>
                </a:path>
                <a:path w="575945" h="2639060">
                  <a:moveTo>
                    <a:pt x="575945" y="0"/>
                  </a:moveTo>
                  <a:lnTo>
                    <a:pt x="0" y="0"/>
                  </a:lnTo>
                  <a:lnTo>
                    <a:pt x="0" y="242189"/>
                  </a:lnTo>
                  <a:lnTo>
                    <a:pt x="575945" y="242189"/>
                  </a:lnTo>
                  <a:lnTo>
                    <a:pt x="575945" y="0"/>
                  </a:lnTo>
                  <a:close/>
                </a:path>
              </a:pathLst>
            </a:custGeom>
            <a:solidFill>
              <a:srgbClr val="2A2522"/>
            </a:solidFill>
          </p:spPr>
          <p:txBody>
            <a:bodyPr wrap="square" lIns="0" tIns="0" rIns="0" bIns="0" rtlCol="0"/>
            <a:lstStyle/>
            <a:p>
              <a:endParaRPr/>
            </a:p>
          </p:txBody>
        </p:sp>
      </p:grpSp>
      <p:sp>
        <p:nvSpPr>
          <p:cNvPr id="17" name="object 17"/>
          <p:cNvSpPr/>
          <p:nvPr/>
        </p:nvSpPr>
        <p:spPr>
          <a:xfrm>
            <a:off x="2002408" y="2500502"/>
            <a:ext cx="2878455" cy="323215"/>
          </a:xfrm>
          <a:custGeom>
            <a:avLst/>
            <a:gdLst/>
            <a:ahLst/>
            <a:cxnLst/>
            <a:rect l="l" t="t" r="r" b="b"/>
            <a:pathLst>
              <a:path w="2878454" h="323214">
                <a:moveTo>
                  <a:pt x="2878200" y="0"/>
                </a:moveTo>
                <a:lnTo>
                  <a:pt x="0" y="0"/>
                </a:lnTo>
                <a:lnTo>
                  <a:pt x="0" y="323214"/>
                </a:lnTo>
                <a:lnTo>
                  <a:pt x="2878200" y="323214"/>
                </a:lnTo>
                <a:lnTo>
                  <a:pt x="2878200" y="0"/>
                </a:lnTo>
                <a:close/>
              </a:path>
            </a:pathLst>
          </a:custGeom>
          <a:solidFill>
            <a:srgbClr val="FFFB00"/>
          </a:solidFill>
        </p:spPr>
        <p:txBody>
          <a:bodyPr wrap="square" lIns="0" tIns="0" rIns="0" bIns="0" rtlCol="0"/>
          <a:lstStyle/>
          <a:p>
            <a:endParaRPr/>
          </a:p>
        </p:txBody>
      </p:sp>
      <p:grpSp>
        <p:nvGrpSpPr>
          <p:cNvPr id="18" name="object 18"/>
          <p:cNvGrpSpPr/>
          <p:nvPr/>
        </p:nvGrpSpPr>
        <p:grpSpPr>
          <a:xfrm>
            <a:off x="5715635" y="5659120"/>
            <a:ext cx="4471670" cy="407670"/>
            <a:chOff x="5715635" y="5659120"/>
            <a:chExt cx="4471670" cy="407670"/>
          </a:xfrm>
        </p:grpSpPr>
        <p:sp>
          <p:nvSpPr>
            <p:cNvPr id="19" name="object 19"/>
            <p:cNvSpPr/>
            <p:nvPr/>
          </p:nvSpPr>
          <p:spPr>
            <a:xfrm>
              <a:off x="5715635" y="5659120"/>
              <a:ext cx="4466590" cy="407670"/>
            </a:xfrm>
            <a:custGeom>
              <a:avLst/>
              <a:gdLst/>
              <a:ahLst/>
              <a:cxnLst/>
              <a:rect l="l" t="t" r="r" b="b"/>
              <a:pathLst>
                <a:path w="4466590" h="407670">
                  <a:moveTo>
                    <a:pt x="4466082" y="0"/>
                  </a:moveTo>
                  <a:lnTo>
                    <a:pt x="0" y="0"/>
                  </a:lnTo>
                  <a:lnTo>
                    <a:pt x="0" y="407289"/>
                  </a:lnTo>
                  <a:lnTo>
                    <a:pt x="4466082" y="407289"/>
                  </a:lnTo>
                  <a:lnTo>
                    <a:pt x="4466082" y="0"/>
                  </a:lnTo>
                  <a:close/>
                </a:path>
              </a:pathLst>
            </a:custGeom>
            <a:solidFill>
              <a:srgbClr val="D6D2D1"/>
            </a:solidFill>
          </p:spPr>
          <p:txBody>
            <a:bodyPr wrap="square" lIns="0" tIns="0" rIns="0" bIns="0" rtlCol="0"/>
            <a:lstStyle/>
            <a:p>
              <a:endParaRPr/>
            </a:p>
          </p:txBody>
        </p:sp>
        <p:sp>
          <p:nvSpPr>
            <p:cNvPr id="20" name="object 20"/>
            <p:cNvSpPr/>
            <p:nvPr/>
          </p:nvSpPr>
          <p:spPr>
            <a:xfrm>
              <a:off x="9610852" y="5661279"/>
              <a:ext cx="575945" cy="241300"/>
            </a:xfrm>
            <a:custGeom>
              <a:avLst/>
              <a:gdLst/>
              <a:ahLst/>
              <a:cxnLst/>
              <a:rect l="l" t="t" r="r" b="b"/>
              <a:pathLst>
                <a:path w="575945" h="241300">
                  <a:moveTo>
                    <a:pt x="575945" y="0"/>
                  </a:moveTo>
                  <a:lnTo>
                    <a:pt x="0" y="0"/>
                  </a:lnTo>
                  <a:lnTo>
                    <a:pt x="0" y="241172"/>
                  </a:lnTo>
                  <a:lnTo>
                    <a:pt x="575945" y="241172"/>
                  </a:lnTo>
                  <a:lnTo>
                    <a:pt x="575945" y="0"/>
                  </a:lnTo>
                  <a:close/>
                </a:path>
              </a:pathLst>
            </a:custGeom>
            <a:solidFill>
              <a:srgbClr val="2A2522"/>
            </a:solidFill>
          </p:spPr>
          <p:txBody>
            <a:bodyPr wrap="square" lIns="0" tIns="0" rIns="0" bIns="0" rtlCol="0"/>
            <a:lstStyle/>
            <a:p>
              <a:endParaRPr/>
            </a:p>
          </p:txBody>
        </p:sp>
      </p:grpSp>
      <p:sp>
        <p:nvSpPr>
          <p:cNvPr id="21" name="object 21"/>
          <p:cNvSpPr txBox="1"/>
          <p:nvPr/>
        </p:nvSpPr>
        <p:spPr>
          <a:xfrm>
            <a:off x="676452" y="3801618"/>
            <a:ext cx="938530" cy="711200"/>
          </a:xfrm>
          <a:prstGeom prst="rect">
            <a:avLst/>
          </a:prstGeom>
        </p:spPr>
        <p:txBody>
          <a:bodyPr vert="horz" wrap="square" lIns="0" tIns="12700" rIns="0" bIns="0" rtlCol="0">
            <a:spAutoFit/>
          </a:bodyPr>
          <a:lstStyle/>
          <a:p>
            <a:pPr marL="12700" marR="5080" indent="-1905" algn="ctr">
              <a:lnSpc>
                <a:spcPct val="100000"/>
              </a:lnSpc>
              <a:spcBef>
                <a:spcPts val="100"/>
              </a:spcBef>
            </a:pPr>
            <a:r>
              <a:rPr sz="1500" b="1" spc="-10" dirty="0">
                <a:latin typeface="Arial"/>
                <a:cs typeface="Arial"/>
              </a:rPr>
              <a:t>Mittlerer Schul-</a:t>
            </a:r>
            <a:r>
              <a:rPr sz="1500" b="1" spc="-30" dirty="0">
                <a:latin typeface="Arial"/>
                <a:cs typeface="Arial"/>
              </a:rPr>
              <a:t>abschluss</a:t>
            </a:r>
            <a:endParaRPr sz="1500">
              <a:latin typeface="Arial"/>
              <a:cs typeface="Arial"/>
            </a:endParaRPr>
          </a:p>
        </p:txBody>
      </p:sp>
      <p:sp>
        <p:nvSpPr>
          <p:cNvPr id="22" name="object 22"/>
          <p:cNvSpPr txBox="1"/>
          <p:nvPr/>
        </p:nvSpPr>
        <p:spPr>
          <a:xfrm>
            <a:off x="580440" y="4844618"/>
            <a:ext cx="1130935" cy="483234"/>
          </a:xfrm>
          <a:prstGeom prst="rect">
            <a:avLst/>
          </a:prstGeom>
        </p:spPr>
        <p:txBody>
          <a:bodyPr vert="horz" wrap="square" lIns="0" tIns="12700" rIns="0" bIns="0" rtlCol="0">
            <a:spAutoFit/>
          </a:bodyPr>
          <a:lstStyle/>
          <a:p>
            <a:pPr marL="12700">
              <a:lnSpc>
                <a:spcPct val="100000"/>
              </a:lnSpc>
              <a:spcBef>
                <a:spcPts val="100"/>
              </a:spcBef>
            </a:pPr>
            <a:r>
              <a:rPr sz="1500" b="1" spc="-10" dirty="0">
                <a:latin typeface="Arial"/>
                <a:cs typeface="Arial"/>
              </a:rPr>
              <a:t>Hauptschul-</a:t>
            </a:r>
            <a:endParaRPr sz="1500">
              <a:latin typeface="Arial"/>
              <a:cs typeface="Arial"/>
            </a:endParaRPr>
          </a:p>
          <a:p>
            <a:pPr marL="108585">
              <a:lnSpc>
                <a:spcPct val="100000"/>
              </a:lnSpc>
              <a:spcBef>
                <a:spcPts val="5"/>
              </a:spcBef>
            </a:pPr>
            <a:r>
              <a:rPr sz="1500" b="1" spc="-10" dirty="0">
                <a:latin typeface="Arial"/>
                <a:cs typeface="Arial"/>
              </a:rPr>
              <a:t>abschluss</a:t>
            </a:r>
            <a:endParaRPr sz="1500">
              <a:latin typeface="Arial"/>
              <a:cs typeface="Arial"/>
            </a:endParaRPr>
          </a:p>
        </p:txBody>
      </p:sp>
      <p:sp>
        <p:nvSpPr>
          <p:cNvPr id="23" name="object 23"/>
          <p:cNvSpPr txBox="1"/>
          <p:nvPr/>
        </p:nvSpPr>
        <p:spPr>
          <a:xfrm>
            <a:off x="2543936" y="2534158"/>
            <a:ext cx="1795145" cy="254000"/>
          </a:xfrm>
          <a:prstGeom prst="rect">
            <a:avLst/>
          </a:prstGeom>
        </p:spPr>
        <p:txBody>
          <a:bodyPr vert="horz" wrap="square" lIns="0" tIns="12700" rIns="0" bIns="0" rtlCol="0">
            <a:spAutoFit/>
          </a:bodyPr>
          <a:lstStyle/>
          <a:p>
            <a:pPr marL="12700">
              <a:lnSpc>
                <a:spcPct val="100000"/>
              </a:lnSpc>
              <a:spcBef>
                <a:spcPts val="100"/>
              </a:spcBef>
            </a:pPr>
            <a:r>
              <a:rPr sz="1500" b="1" spc="-10" dirty="0">
                <a:latin typeface="Arial"/>
                <a:cs typeface="Arial"/>
              </a:rPr>
              <a:t>Fachhochschulreife</a:t>
            </a:r>
            <a:endParaRPr sz="1500">
              <a:latin typeface="Arial"/>
              <a:cs typeface="Arial"/>
            </a:endParaRPr>
          </a:p>
        </p:txBody>
      </p:sp>
      <p:sp>
        <p:nvSpPr>
          <p:cNvPr id="24" name="object 24"/>
          <p:cNvSpPr txBox="1"/>
          <p:nvPr/>
        </p:nvSpPr>
        <p:spPr>
          <a:xfrm>
            <a:off x="2082164" y="3802761"/>
            <a:ext cx="1066165" cy="1001394"/>
          </a:xfrm>
          <a:prstGeom prst="rect">
            <a:avLst/>
          </a:prstGeom>
        </p:spPr>
        <p:txBody>
          <a:bodyPr vert="horz" wrap="square" lIns="0" tIns="12065" rIns="0" bIns="0" rtlCol="0">
            <a:spAutoFit/>
          </a:bodyPr>
          <a:lstStyle/>
          <a:p>
            <a:pPr marL="12700" marR="5080" indent="-1905" algn="ctr">
              <a:lnSpc>
                <a:spcPct val="100000"/>
              </a:lnSpc>
              <a:spcBef>
                <a:spcPts val="95"/>
              </a:spcBef>
            </a:pPr>
            <a:r>
              <a:rPr sz="1300" b="1" spc="-10" dirty="0">
                <a:latin typeface="Arial"/>
                <a:cs typeface="Arial"/>
              </a:rPr>
              <a:t>Berufsschule im</a:t>
            </a:r>
            <a:r>
              <a:rPr sz="1300" b="1" spc="-75" dirty="0">
                <a:latin typeface="Arial"/>
                <a:cs typeface="Arial"/>
              </a:rPr>
              <a:t> </a:t>
            </a:r>
            <a:r>
              <a:rPr sz="1300" b="1" spc="-10" dirty="0">
                <a:latin typeface="Arial"/>
                <a:cs typeface="Arial"/>
              </a:rPr>
              <a:t>dualen </a:t>
            </a:r>
            <a:r>
              <a:rPr sz="1300" b="1" spc="-25" dirty="0">
                <a:latin typeface="Arial"/>
                <a:cs typeface="Arial"/>
              </a:rPr>
              <a:t>Ausbildungs-</a:t>
            </a:r>
            <a:r>
              <a:rPr sz="1300" b="1" spc="-10" dirty="0">
                <a:latin typeface="Arial"/>
                <a:cs typeface="Arial"/>
              </a:rPr>
              <a:t>system</a:t>
            </a:r>
            <a:endParaRPr sz="1300">
              <a:latin typeface="Arial"/>
              <a:cs typeface="Arial"/>
            </a:endParaRPr>
          </a:p>
          <a:p>
            <a:pPr algn="ctr">
              <a:lnSpc>
                <a:spcPct val="100000"/>
              </a:lnSpc>
              <a:spcBef>
                <a:spcPts val="5"/>
              </a:spcBef>
            </a:pPr>
            <a:r>
              <a:rPr sz="1200" dirty="0">
                <a:latin typeface="Arial"/>
                <a:cs typeface="Arial"/>
              </a:rPr>
              <a:t>3</a:t>
            </a:r>
            <a:r>
              <a:rPr sz="1200" spc="-5" dirty="0">
                <a:latin typeface="Arial"/>
                <a:cs typeface="Arial"/>
              </a:rPr>
              <a:t> </a:t>
            </a:r>
            <a:r>
              <a:rPr sz="1200" spc="-20" dirty="0">
                <a:latin typeface="Arial"/>
                <a:cs typeface="Arial"/>
              </a:rPr>
              <a:t>Jahre</a:t>
            </a:r>
            <a:endParaRPr sz="1200">
              <a:latin typeface="Arial"/>
              <a:cs typeface="Arial"/>
            </a:endParaRPr>
          </a:p>
        </p:txBody>
      </p:sp>
      <p:sp>
        <p:nvSpPr>
          <p:cNvPr id="25" name="object 25"/>
          <p:cNvSpPr txBox="1"/>
          <p:nvPr/>
        </p:nvSpPr>
        <p:spPr>
          <a:xfrm>
            <a:off x="3615054" y="3133470"/>
            <a:ext cx="1017269" cy="406400"/>
          </a:xfrm>
          <a:prstGeom prst="rect">
            <a:avLst/>
          </a:prstGeom>
        </p:spPr>
        <p:txBody>
          <a:bodyPr vert="horz" wrap="square" lIns="0" tIns="12065" rIns="0" bIns="0" rtlCol="0">
            <a:spAutoFit/>
          </a:bodyPr>
          <a:lstStyle/>
          <a:p>
            <a:pPr algn="ctr">
              <a:lnSpc>
                <a:spcPct val="100000"/>
              </a:lnSpc>
              <a:spcBef>
                <a:spcPts val="95"/>
              </a:spcBef>
            </a:pPr>
            <a:r>
              <a:rPr sz="1300" b="1" spc="-10" dirty="0">
                <a:latin typeface="Arial"/>
                <a:cs typeface="Arial"/>
              </a:rPr>
              <a:t>Berufskolleg</a:t>
            </a:r>
            <a:endParaRPr sz="1300">
              <a:latin typeface="Arial"/>
              <a:cs typeface="Arial"/>
            </a:endParaRPr>
          </a:p>
          <a:p>
            <a:pPr marL="635" algn="ctr">
              <a:lnSpc>
                <a:spcPct val="100000"/>
              </a:lnSpc>
              <a:spcBef>
                <a:spcPts val="5"/>
              </a:spcBef>
            </a:pPr>
            <a:r>
              <a:rPr sz="1200" dirty="0">
                <a:latin typeface="Arial"/>
                <a:cs typeface="Arial"/>
              </a:rPr>
              <a:t>2-3</a:t>
            </a:r>
            <a:r>
              <a:rPr sz="1200" spc="65" dirty="0">
                <a:latin typeface="Arial"/>
                <a:cs typeface="Arial"/>
              </a:rPr>
              <a:t> </a:t>
            </a:r>
            <a:r>
              <a:rPr sz="1200" spc="-10" dirty="0">
                <a:latin typeface="Arial"/>
                <a:cs typeface="Arial"/>
              </a:rPr>
              <a:t>Jahre</a:t>
            </a:r>
            <a:endParaRPr sz="1200">
              <a:latin typeface="Arial"/>
              <a:cs typeface="Arial"/>
            </a:endParaRPr>
          </a:p>
        </p:txBody>
      </p:sp>
      <p:sp>
        <p:nvSpPr>
          <p:cNvPr id="26" name="object 26"/>
          <p:cNvSpPr txBox="1"/>
          <p:nvPr/>
        </p:nvSpPr>
        <p:spPr>
          <a:xfrm>
            <a:off x="3659251" y="4003624"/>
            <a:ext cx="929640" cy="605790"/>
          </a:xfrm>
          <a:prstGeom prst="rect">
            <a:avLst/>
          </a:prstGeom>
        </p:spPr>
        <p:txBody>
          <a:bodyPr vert="horz" wrap="square" lIns="0" tIns="12065" rIns="0" bIns="0" rtlCol="0">
            <a:spAutoFit/>
          </a:bodyPr>
          <a:lstStyle/>
          <a:p>
            <a:pPr algn="ctr">
              <a:lnSpc>
                <a:spcPct val="100000"/>
              </a:lnSpc>
              <a:spcBef>
                <a:spcPts val="95"/>
              </a:spcBef>
            </a:pPr>
            <a:r>
              <a:rPr sz="1300" b="1" spc="-10" dirty="0">
                <a:latin typeface="Arial"/>
                <a:cs typeface="Arial"/>
              </a:rPr>
              <a:t>Berufsfach-</a:t>
            </a:r>
            <a:endParaRPr sz="1300">
              <a:latin typeface="Arial"/>
              <a:cs typeface="Arial"/>
            </a:endParaRPr>
          </a:p>
          <a:p>
            <a:pPr algn="ctr">
              <a:lnSpc>
                <a:spcPct val="100000"/>
              </a:lnSpc>
              <a:spcBef>
                <a:spcPts val="5"/>
              </a:spcBef>
            </a:pPr>
            <a:r>
              <a:rPr sz="1300" b="1" spc="-10" dirty="0">
                <a:latin typeface="Arial"/>
                <a:cs typeface="Arial"/>
              </a:rPr>
              <a:t>schule</a:t>
            </a:r>
            <a:endParaRPr sz="1300">
              <a:latin typeface="Arial"/>
              <a:cs typeface="Arial"/>
            </a:endParaRPr>
          </a:p>
          <a:p>
            <a:pPr algn="ctr">
              <a:lnSpc>
                <a:spcPct val="100000"/>
              </a:lnSpc>
              <a:spcBef>
                <a:spcPts val="5"/>
              </a:spcBef>
            </a:pPr>
            <a:r>
              <a:rPr sz="1200" dirty="0">
                <a:latin typeface="Arial"/>
                <a:cs typeface="Arial"/>
              </a:rPr>
              <a:t>2</a:t>
            </a:r>
            <a:r>
              <a:rPr sz="1200" spc="-5" dirty="0">
                <a:latin typeface="Arial"/>
                <a:cs typeface="Arial"/>
              </a:rPr>
              <a:t> </a:t>
            </a:r>
            <a:r>
              <a:rPr sz="1200" spc="-20" dirty="0">
                <a:latin typeface="Arial"/>
                <a:cs typeface="Arial"/>
              </a:rPr>
              <a:t>Jahre</a:t>
            </a:r>
            <a:endParaRPr sz="1200">
              <a:latin typeface="Arial"/>
              <a:cs typeface="Arial"/>
            </a:endParaRPr>
          </a:p>
        </p:txBody>
      </p:sp>
      <p:sp>
        <p:nvSpPr>
          <p:cNvPr id="27" name="object 27"/>
          <p:cNvSpPr txBox="1"/>
          <p:nvPr/>
        </p:nvSpPr>
        <p:spPr>
          <a:xfrm>
            <a:off x="5243322" y="2906013"/>
            <a:ext cx="1028700" cy="604520"/>
          </a:xfrm>
          <a:prstGeom prst="rect">
            <a:avLst/>
          </a:prstGeom>
        </p:spPr>
        <p:txBody>
          <a:bodyPr vert="horz" wrap="square" lIns="0" tIns="12065" rIns="0" bIns="0" rtlCol="0">
            <a:spAutoFit/>
          </a:bodyPr>
          <a:lstStyle/>
          <a:p>
            <a:pPr marL="12700" marR="5080" indent="62230" algn="just">
              <a:lnSpc>
                <a:spcPct val="100000"/>
              </a:lnSpc>
              <a:spcBef>
                <a:spcPts val="95"/>
              </a:spcBef>
            </a:pPr>
            <a:r>
              <a:rPr sz="1300" b="1" spc="-10" dirty="0">
                <a:latin typeface="Arial"/>
                <a:cs typeface="Arial"/>
              </a:rPr>
              <a:t>Berufliches Gymnasium </a:t>
            </a:r>
            <a:r>
              <a:rPr sz="1200" dirty="0">
                <a:latin typeface="Arial"/>
                <a:cs typeface="Arial"/>
              </a:rPr>
              <a:t>3</a:t>
            </a:r>
            <a:r>
              <a:rPr sz="1200" spc="10" dirty="0">
                <a:latin typeface="Arial"/>
                <a:cs typeface="Arial"/>
              </a:rPr>
              <a:t> </a:t>
            </a:r>
            <a:r>
              <a:rPr sz="1200" dirty="0">
                <a:latin typeface="Arial"/>
                <a:cs typeface="Arial"/>
              </a:rPr>
              <a:t>bzw.</a:t>
            </a:r>
            <a:r>
              <a:rPr sz="1200" spc="10" dirty="0">
                <a:latin typeface="Arial"/>
                <a:cs typeface="Arial"/>
              </a:rPr>
              <a:t> </a:t>
            </a:r>
            <a:r>
              <a:rPr sz="1200" dirty="0">
                <a:latin typeface="Arial"/>
                <a:cs typeface="Arial"/>
              </a:rPr>
              <a:t>6</a:t>
            </a:r>
            <a:r>
              <a:rPr sz="1200" spc="15" dirty="0">
                <a:latin typeface="Arial"/>
                <a:cs typeface="Arial"/>
              </a:rPr>
              <a:t> </a:t>
            </a:r>
            <a:r>
              <a:rPr sz="1200" spc="-10" dirty="0">
                <a:latin typeface="Arial"/>
                <a:cs typeface="Arial"/>
              </a:rPr>
              <a:t>Jahre</a:t>
            </a:r>
            <a:endParaRPr sz="1200">
              <a:latin typeface="Arial"/>
              <a:cs typeface="Arial"/>
            </a:endParaRPr>
          </a:p>
        </p:txBody>
      </p:sp>
      <p:sp>
        <p:nvSpPr>
          <p:cNvPr id="28" name="object 28"/>
          <p:cNvSpPr txBox="1"/>
          <p:nvPr/>
        </p:nvSpPr>
        <p:spPr>
          <a:xfrm>
            <a:off x="5813297" y="4895215"/>
            <a:ext cx="1016000" cy="619760"/>
          </a:xfrm>
          <a:prstGeom prst="rect">
            <a:avLst/>
          </a:prstGeom>
        </p:spPr>
        <p:txBody>
          <a:bodyPr vert="horz" wrap="square" lIns="0" tIns="12065" rIns="0" bIns="0" rtlCol="0">
            <a:spAutoFit/>
          </a:bodyPr>
          <a:lstStyle/>
          <a:p>
            <a:pPr marL="12700" marR="5080" indent="-1270" algn="ctr">
              <a:lnSpc>
                <a:spcPct val="100000"/>
              </a:lnSpc>
              <a:spcBef>
                <a:spcPts val="95"/>
              </a:spcBef>
            </a:pPr>
            <a:r>
              <a:rPr sz="1300" b="1" spc="-10" dirty="0">
                <a:solidFill>
                  <a:srgbClr val="2A2522"/>
                </a:solidFill>
                <a:latin typeface="Arial"/>
                <a:cs typeface="Arial"/>
              </a:rPr>
              <a:t>Werk-realschule, Hauptschule</a:t>
            </a:r>
            <a:endParaRPr sz="1300">
              <a:latin typeface="Arial"/>
              <a:cs typeface="Arial"/>
            </a:endParaRPr>
          </a:p>
        </p:txBody>
      </p:sp>
      <p:sp>
        <p:nvSpPr>
          <p:cNvPr id="29" name="object 29"/>
          <p:cNvSpPr txBox="1"/>
          <p:nvPr/>
        </p:nvSpPr>
        <p:spPr>
          <a:xfrm>
            <a:off x="6077203" y="2067509"/>
            <a:ext cx="3206750" cy="254635"/>
          </a:xfrm>
          <a:prstGeom prst="rect">
            <a:avLst/>
          </a:prstGeom>
        </p:spPr>
        <p:txBody>
          <a:bodyPr vert="horz" wrap="square" lIns="0" tIns="12700" rIns="0" bIns="0" rtlCol="0">
            <a:spAutoFit/>
          </a:bodyPr>
          <a:lstStyle/>
          <a:p>
            <a:pPr marL="12700">
              <a:lnSpc>
                <a:spcPct val="100000"/>
              </a:lnSpc>
              <a:spcBef>
                <a:spcPts val="100"/>
              </a:spcBef>
            </a:pPr>
            <a:r>
              <a:rPr sz="1500" b="1" dirty="0">
                <a:latin typeface="Arial"/>
                <a:cs typeface="Arial"/>
              </a:rPr>
              <a:t>Allgemeine</a:t>
            </a:r>
            <a:r>
              <a:rPr sz="1500" b="1" spc="5" dirty="0">
                <a:latin typeface="Arial"/>
                <a:cs typeface="Arial"/>
              </a:rPr>
              <a:t> </a:t>
            </a:r>
            <a:r>
              <a:rPr sz="1500" b="1" spc="-20" dirty="0">
                <a:latin typeface="Arial"/>
                <a:cs typeface="Arial"/>
              </a:rPr>
              <a:t>Hochschulreife</a:t>
            </a:r>
            <a:r>
              <a:rPr sz="1500" b="1" spc="-5" dirty="0">
                <a:latin typeface="Arial"/>
                <a:cs typeface="Arial"/>
              </a:rPr>
              <a:t> </a:t>
            </a:r>
            <a:r>
              <a:rPr sz="1500" b="1" spc="-10" dirty="0">
                <a:latin typeface="Arial"/>
                <a:cs typeface="Arial"/>
              </a:rPr>
              <a:t>(Abitur)</a:t>
            </a:r>
            <a:endParaRPr sz="1500">
              <a:latin typeface="Arial"/>
              <a:cs typeface="Arial"/>
            </a:endParaRPr>
          </a:p>
        </p:txBody>
      </p:sp>
      <p:sp>
        <p:nvSpPr>
          <p:cNvPr id="30" name="object 30"/>
          <p:cNvSpPr txBox="1"/>
          <p:nvPr/>
        </p:nvSpPr>
        <p:spPr>
          <a:xfrm>
            <a:off x="7192771" y="5024374"/>
            <a:ext cx="542290" cy="421640"/>
          </a:xfrm>
          <a:prstGeom prst="rect">
            <a:avLst/>
          </a:prstGeom>
        </p:spPr>
        <p:txBody>
          <a:bodyPr vert="horz" wrap="square" lIns="0" tIns="12065" rIns="0" bIns="0" rtlCol="0">
            <a:spAutoFit/>
          </a:bodyPr>
          <a:lstStyle/>
          <a:p>
            <a:pPr marL="12700" marR="5080" indent="55880">
              <a:lnSpc>
                <a:spcPct val="100000"/>
              </a:lnSpc>
              <a:spcBef>
                <a:spcPts val="95"/>
              </a:spcBef>
            </a:pPr>
            <a:r>
              <a:rPr sz="1300" b="1" spc="-20" dirty="0">
                <a:solidFill>
                  <a:srgbClr val="2A2522"/>
                </a:solidFill>
                <a:latin typeface="Arial"/>
                <a:cs typeface="Arial"/>
              </a:rPr>
              <a:t>Real-</a:t>
            </a:r>
            <a:r>
              <a:rPr sz="1300" b="1" spc="-25" dirty="0">
                <a:solidFill>
                  <a:srgbClr val="2A2522"/>
                </a:solidFill>
                <a:latin typeface="Arial"/>
                <a:cs typeface="Arial"/>
              </a:rPr>
              <a:t>schule</a:t>
            </a:r>
            <a:endParaRPr sz="1300">
              <a:latin typeface="Arial"/>
              <a:cs typeface="Arial"/>
            </a:endParaRPr>
          </a:p>
        </p:txBody>
      </p:sp>
      <p:sp>
        <p:nvSpPr>
          <p:cNvPr id="31" name="object 31"/>
          <p:cNvSpPr txBox="1"/>
          <p:nvPr/>
        </p:nvSpPr>
        <p:spPr>
          <a:xfrm>
            <a:off x="7435342" y="5750763"/>
            <a:ext cx="1028065" cy="223520"/>
          </a:xfrm>
          <a:prstGeom prst="rect">
            <a:avLst/>
          </a:prstGeom>
        </p:spPr>
        <p:txBody>
          <a:bodyPr vert="horz" wrap="square" lIns="0" tIns="12065" rIns="0" bIns="0" rtlCol="0">
            <a:spAutoFit/>
          </a:bodyPr>
          <a:lstStyle/>
          <a:p>
            <a:pPr marL="12700">
              <a:lnSpc>
                <a:spcPct val="100000"/>
              </a:lnSpc>
              <a:spcBef>
                <a:spcPts val="95"/>
              </a:spcBef>
            </a:pPr>
            <a:r>
              <a:rPr sz="1300" b="1" spc="-10" dirty="0">
                <a:solidFill>
                  <a:srgbClr val="2A2522"/>
                </a:solidFill>
                <a:latin typeface="Arial"/>
                <a:cs typeface="Arial"/>
              </a:rPr>
              <a:t>Grundschule</a:t>
            </a:r>
            <a:endParaRPr sz="1300">
              <a:latin typeface="Arial"/>
              <a:cs typeface="Arial"/>
            </a:endParaRPr>
          </a:p>
        </p:txBody>
      </p:sp>
      <p:sp>
        <p:nvSpPr>
          <p:cNvPr id="32" name="object 32"/>
          <p:cNvSpPr txBox="1"/>
          <p:nvPr/>
        </p:nvSpPr>
        <p:spPr>
          <a:xfrm>
            <a:off x="8165083" y="4871974"/>
            <a:ext cx="675005" cy="619760"/>
          </a:xfrm>
          <a:prstGeom prst="rect">
            <a:avLst/>
          </a:prstGeom>
        </p:spPr>
        <p:txBody>
          <a:bodyPr vert="horz" wrap="square" lIns="0" tIns="12065" rIns="0" bIns="0" rtlCol="0">
            <a:spAutoFit/>
          </a:bodyPr>
          <a:lstStyle/>
          <a:p>
            <a:pPr marL="21590" marR="5080" indent="-9525" algn="just">
              <a:lnSpc>
                <a:spcPct val="100000"/>
              </a:lnSpc>
              <a:spcBef>
                <a:spcPts val="95"/>
              </a:spcBef>
            </a:pPr>
            <a:r>
              <a:rPr sz="1300" b="1" spc="-25" dirty="0">
                <a:solidFill>
                  <a:srgbClr val="2A2522"/>
                </a:solidFill>
                <a:latin typeface="Arial"/>
                <a:cs typeface="Arial"/>
              </a:rPr>
              <a:t>Gemein-</a:t>
            </a:r>
            <a:r>
              <a:rPr sz="1300" b="1" spc="-10" dirty="0">
                <a:solidFill>
                  <a:srgbClr val="2A2522"/>
                </a:solidFill>
                <a:latin typeface="Arial"/>
                <a:cs typeface="Arial"/>
              </a:rPr>
              <a:t>schafts-schule</a:t>
            </a:r>
            <a:endParaRPr sz="1300">
              <a:latin typeface="Arial"/>
              <a:cs typeface="Arial"/>
            </a:endParaRPr>
          </a:p>
        </p:txBody>
      </p:sp>
      <p:sp>
        <p:nvSpPr>
          <p:cNvPr id="33" name="object 33"/>
          <p:cNvSpPr txBox="1"/>
          <p:nvPr/>
        </p:nvSpPr>
        <p:spPr>
          <a:xfrm>
            <a:off x="9700386" y="2454021"/>
            <a:ext cx="398145" cy="208279"/>
          </a:xfrm>
          <a:prstGeom prst="rect">
            <a:avLst/>
          </a:prstGeom>
        </p:spPr>
        <p:txBody>
          <a:bodyPr vert="horz" wrap="square" lIns="0" tIns="12700" rIns="0" bIns="0" rtlCol="0">
            <a:spAutoFit/>
          </a:bodyPr>
          <a:lstStyle/>
          <a:p>
            <a:pPr marL="12700">
              <a:lnSpc>
                <a:spcPct val="100000"/>
              </a:lnSpc>
              <a:spcBef>
                <a:spcPts val="100"/>
              </a:spcBef>
            </a:pPr>
            <a:r>
              <a:rPr sz="1200" b="1" spc="-10" dirty="0">
                <a:solidFill>
                  <a:srgbClr val="FFFFFF"/>
                </a:solidFill>
                <a:latin typeface="Arial"/>
                <a:cs typeface="Arial"/>
              </a:rPr>
              <a:t>12/13</a:t>
            </a:r>
            <a:endParaRPr sz="1200">
              <a:latin typeface="Arial"/>
              <a:cs typeface="Arial"/>
            </a:endParaRPr>
          </a:p>
        </p:txBody>
      </p:sp>
      <p:sp>
        <p:nvSpPr>
          <p:cNvPr id="34" name="object 34"/>
          <p:cNvSpPr txBox="1"/>
          <p:nvPr/>
        </p:nvSpPr>
        <p:spPr>
          <a:xfrm>
            <a:off x="9810369" y="3814698"/>
            <a:ext cx="180340" cy="208279"/>
          </a:xfrm>
          <a:prstGeom prst="rect">
            <a:avLst/>
          </a:prstGeom>
        </p:spPr>
        <p:txBody>
          <a:bodyPr vert="horz" wrap="square" lIns="0" tIns="12700" rIns="0" bIns="0" rtlCol="0">
            <a:spAutoFit/>
          </a:bodyPr>
          <a:lstStyle/>
          <a:p>
            <a:pPr marL="12700">
              <a:lnSpc>
                <a:spcPct val="100000"/>
              </a:lnSpc>
              <a:spcBef>
                <a:spcPts val="100"/>
              </a:spcBef>
            </a:pPr>
            <a:r>
              <a:rPr sz="1200" b="1" spc="-35" dirty="0">
                <a:solidFill>
                  <a:srgbClr val="FFFFFF"/>
                </a:solidFill>
                <a:latin typeface="Arial"/>
                <a:cs typeface="Arial"/>
              </a:rPr>
              <a:t>10</a:t>
            </a:r>
            <a:endParaRPr sz="1200">
              <a:latin typeface="Arial"/>
              <a:cs typeface="Arial"/>
            </a:endParaRPr>
          </a:p>
        </p:txBody>
      </p:sp>
      <p:sp>
        <p:nvSpPr>
          <p:cNvPr id="35" name="object 35"/>
          <p:cNvSpPr txBox="1"/>
          <p:nvPr/>
        </p:nvSpPr>
        <p:spPr>
          <a:xfrm>
            <a:off x="9155683" y="5222494"/>
            <a:ext cx="944244" cy="223520"/>
          </a:xfrm>
          <a:prstGeom prst="rect">
            <a:avLst/>
          </a:prstGeom>
        </p:spPr>
        <p:txBody>
          <a:bodyPr vert="horz" wrap="square" lIns="0" tIns="12065" rIns="0" bIns="0" rtlCol="0">
            <a:spAutoFit/>
          </a:bodyPr>
          <a:lstStyle/>
          <a:p>
            <a:pPr marL="12700">
              <a:lnSpc>
                <a:spcPct val="100000"/>
              </a:lnSpc>
              <a:spcBef>
                <a:spcPts val="95"/>
              </a:spcBef>
            </a:pPr>
            <a:r>
              <a:rPr sz="1300" b="1" spc="-25" dirty="0">
                <a:solidFill>
                  <a:srgbClr val="2A2522"/>
                </a:solidFill>
                <a:latin typeface="Arial"/>
                <a:cs typeface="Arial"/>
              </a:rPr>
              <a:t>Gymnasium</a:t>
            </a:r>
            <a:endParaRPr sz="1300">
              <a:latin typeface="Arial"/>
              <a:cs typeface="Arial"/>
            </a:endParaRPr>
          </a:p>
        </p:txBody>
      </p:sp>
      <p:sp>
        <p:nvSpPr>
          <p:cNvPr id="36" name="object 36"/>
          <p:cNvSpPr txBox="1"/>
          <p:nvPr/>
        </p:nvSpPr>
        <p:spPr>
          <a:xfrm>
            <a:off x="9842119" y="5677611"/>
            <a:ext cx="116205" cy="208279"/>
          </a:xfrm>
          <a:prstGeom prst="rect">
            <a:avLst/>
          </a:prstGeom>
        </p:spPr>
        <p:txBody>
          <a:bodyPr vert="horz" wrap="square" lIns="0" tIns="12700" rIns="0" bIns="0" rtlCol="0">
            <a:spAutoFit/>
          </a:bodyPr>
          <a:lstStyle/>
          <a:p>
            <a:pPr marL="12700">
              <a:lnSpc>
                <a:spcPct val="100000"/>
              </a:lnSpc>
              <a:spcBef>
                <a:spcPts val="100"/>
              </a:spcBef>
            </a:pPr>
            <a:r>
              <a:rPr sz="1200" b="1" spc="-50" dirty="0">
                <a:solidFill>
                  <a:srgbClr val="FFFFFF"/>
                </a:solidFill>
                <a:latin typeface="Arial"/>
                <a:cs typeface="Arial"/>
              </a:rPr>
              <a:t>4</a:t>
            </a:r>
            <a:endParaRPr sz="1200">
              <a:latin typeface="Arial"/>
              <a:cs typeface="Arial"/>
            </a:endParaRPr>
          </a:p>
        </p:txBody>
      </p:sp>
      <p:sp>
        <p:nvSpPr>
          <p:cNvPr id="37" name="object 37"/>
          <p:cNvSpPr txBox="1"/>
          <p:nvPr/>
        </p:nvSpPr>
        <p:spPr>
          <a:xfrm>
            <a:off x="9842119" y="4851654"/>
            <a:ext cx="115570" cy="208279"/>
          </a:xfrm>
          <a:prstGeom prst="rect">
            <a:avLst/>
          </a:prstGeom>
        </p:spPr>
        <p:txBody>
          <a:bodyPr vert="horz" wrap="square" lIns="0" tIns="12700" rIns="0" bIns="0" rtlCol="0">
            <a:spAutoFit/>
          </a:bodyPr>
          <a:lstStyle/>
          <a:p>
            <a:pPr marL="12700">
              <a:lnSpc>
                <a:spcPct val="100000"/>
              </a:lnSpc>
              <a:spcBef>
                <a:spcPts val="100"/>
              </a:spcBef>
            </a:pPr>
            <a:r>
              <a:rPr sz="1200" b="1" spc="-50" dirty="0">
                <a:solidFill>
                  <a:srgbClr val="FFFFFF"/>
                </a:solidFill>
                <a:latin typeface="Arial"/>
                <a:cs typeface="Arial"/>
              </a:rPr>
              <a:t>9</a:t>
            </a:r>
            <a:endParaRPr sz="1200">
              <a:latin typeface="Arial"/>
              <a:cs typeface="Arial"/>
            </a:endParaRPr>
          </a:p>
        </p:txBody>
      </p:sp>
      <p:sp>
        <p:nvSpPr>
          <p:cNvPr id="38" name="object 38"/>
          <p:cNvSpPr txBox="1"/>
          <p:nvPr/>
        </p:nvSpPr>
        <p:spPr>
          <a:xfrm>
            <a:off x="10272521" y="2438908"/>
            <a:ext cx="1116330" cy="3627754"/>
          </a:xfrm>
          <a:prstGeom prst="rect">
            <a:avLst/>
          </a:prstGeom>
          <a:solidFill>
            <a:srgbClr val="D6D2D1"/>
          </a:solidFill>
        </p:spPr>
        <p:txBody>
          <a:bodyPr vert="horz" wrap="square" lIns="0" tIns="121285" rIns="0" bIns="0" rtlCol="0">
            <a:spAutoFit/>
          </a:bodyPr>
          <a:lstStyle/>
          <a:p>
            <a:pPr marL="160020" marR="150495" algn="ctr">
              <a:lnSpc>
                <a:spcPct val="100000"/>
              </a:lnSpc>
              <a:spcBef>
                <a:spcPts val="955"/>
              </a:spcBef>
            </a:pPr>
            <a:r>
              <a:rPr sz="1200" b="1" spc="-10" dirty="0">
                <a:solidFill>
                  <a:srgbClr val="2A2522"/>
                </a:solidFill>
                <a:latin typeface="Arial"/>
                <a:cs typeface="Arial"/>
              </a:rPr>
              <a:t>Sonder-pädago-gisches Bildungs-</a:t>
            </a:r>
            <a:r>
              <a:rPr sz="1200" b="1" spc="-25" dirty="0">
                <a:solidFill>
                  <a:srgbClr val="2A2522"/>
                </a:solidFill>
                <a:latin typeface="Arial"/>
                <a:cs typeface="Arial"/>
              </a:rPr>
              <a:t>und </a:t>
            </a:r>
            <a:r>
              <a:rPr sz="1200" b="1" spc="-10" dirty="0">
                <a:solidFill>
                  <a:srgbClr val="2A2522"/>
                </a:solidFill>
                <a:latin typeface="Arial"/>
                <a:cs typeface="Arial"/>
              </a:rPr>
              <a:t>Beratungs-zentrum</a:t>
            </a:r>
            <a:endParaRPr sz="1200">
              <a:latin typeface="Arial"/>
              <a:cs typeface="Arial"/>
            </a:endParaRPr>
          </a:p>
          <a:p>
            <a:pPr>
              <a:lnSpc>
                <a:spcPct val="100000"/>
              </a:lnSpc>
              <a:spcBef>
                <a:spcPts val="65"/>
              </a:spcBef>
            </a:pPr>
            <a:endParaRPr sz="1200">
              <a:latin typeface="Arial"/>
              <a:cs typeface="Arial"/>
            </a:endParaRPr>
          </a:p>
          <a:p>
            <a:pPr marL="143510" marR="164465" indent="-2540" algn="ctr">
              <a:lnSpc>
                <a:spcPct val="100000"/>
              </a:lnSpc>
            </a:pPr>
            <a:r>
              <a:rPr sz="1050" dirty="0">
                <a:solidFill>
                  <a:srgbClr val="2A2522"/>
                </a:solidFill>
                <a:latin typeface="Arial"/>
                <a:cs typeface="Arial"/>
              </a:rPr>
              <a:t>je</a:t>
            </a:r>
            <a:r>
              <a:rPr sz="1050" spc="-30" dirty="0">
                <a:solidFill>
                  <a:srgbClr val="2A2522"/>
                </a:solidFill>
                <a:latin typeface="Arial"/>
                <a:cs typeface="Arial"/>
              </a:rPr>
              <a:t> </a:t>
            </a:r>
            <a:r>
              <a:rPr sz="1050" spc="-20" dirty="0">
                <a:solidFill>
                  <a:srgbClr val="2A2522"/>
                </a:solidFill>
                <a:latin typeface="Arial"/>
                <a:cs typeface="Arial"/>
              </a:rPr>
              <a:t>nach </a:t>
            </a:r>
            <a:r>
              <a:rPr sz="1050" spc="-10" dirty="0">
                <a:solidFill>
                  <a:srgbClr val="2A2522"/>
                </a:solidFill>
                <a:latin typeface="Arial"/>
                <a:cs typeface="Arial"/>
              </a:rPr>
              <a:t>Förder-schwerpunkt </a:t>
            </a:r>
            <a:r>
              <a:rPr sz="1050" spc="-20" dirty="0">
                <a:solidFill>
                  <a:srgbClr val="2A2522"/>
                </a:solidFill>
                <a:latin typeface="Arial"/>
                <a:cs typeface="Arial"/>
              </a:rPr>
              <a:t>alle </a:t>
            </a:r>
            <a:r>
              <a:rPr sz="1050" spc="-10" dirty="0">
                <a:solidFill>
                  <a:srgbClr val="2A2522"/>
                </a:solidFill>
                <a:latin typeface="Arial"/>
                <a:cs typeface="Arial"/>
              </a:rPr>
              <a:t>Abschlüsse </a:t>
            </a:r>
            <a:r>
              <a:rPr sz="1050" spc="-25" dirty="0">
                <a:solidFill>
                  <a:srgbClr val="2A2522"/>
                </a:solidFill>
                <a:latin typeface="Arial"/>
                <a:cs typeface="Arial"/>
              </a:rPr>
              <a:t>der </a:t>
            </a:r>
            <a:r>
              <a:rPr sz="1050" spc="-10" dirty="0">
                <a:solidFill>
                  <a:srgbClr val="2A2522"/>
                </a:solidFill>
                <a:latin typeface="Arial"/>
                <a:cs typeface="Arial"/>
              </a:rPr>
              <a:t>allgemeinen</a:t>
            </a:r>
            <a:endParaRPr sz="1050">
              <a:latin typeface="Arial"/>
              <a:cs typeface="Arial"/>
            </a:endParaRPr>
          </a:p>
          <a:p>
            <a:pPr marL="93345" marR="83820" indent="-1270" algn="ctr">
              <a:lnSpc>
                <a:spcPct val="100000"/>
              </a:lnSpc>
              <a:spcBef>
                <a:spcPts val="5"/>
              </a:spcBef>
            </a:pPr>
            <a:r>
              <a:rPr sz="1050" dirty="0">
                <a:solidFill>
                  <a:srgbClr val="2A2522"/>
                </a:solidFill>
                <a:latin typeface="Arial"/>
                <a:cs typeface="Arial"/>
              </a:rPr>
              <a:t>Schulen</a:t>
            </a:r>
            <a:r>
              <a:rPr sz="1050" spc="45" dirty="0">
                <a:solidFill>
                  <a:srgbClr val="2A2522"/>
                </a:solidFill>
                <a:latin typeface="Arial"/>
                <a:cs typeface="Arial"/>
              </a:rPr>
              <a:t> </a:t>
            </a:r>
            <a:r>
              <a:rPr sz="1050" spc="-10" dirty="0">
                <a:solidFill>
                  <a:srgbClr val="2A2522"/>
                </a:solidFill>
                <a:latin typeface="Arial"/>
                <a:cs typeface="Arial"/>
              </a:rPr>
              <a:t>sowie </a:t>
            </a:r>
            <a:r>
              <a:rPr sz="1050" dirty="0">
                <a:solidFill>
                  <a:srgbClr val="2A2522"/>
                </a:solidFill>
                <a:latin typeface="Arial"/>
                <a:cs typeface="Arial"/>
              </a:rPr>
              <a:t>die</a:t>
            </a:r>
            <a:r>
              <a:rPr sz="1050" spc="10" dirty="0">
                <a:solidFill>
                  <a:srgbClr val="2A2522"/>
                </a:solidFill>
                <a:latin typeface="Arial"/>
                <a:cs typeface="Arial"/>
              </a:rPr>
              <a:t> </a:t>
            </a:r>
            <a:r>
              <a:rPr sz="1050" spc="-10" dirty="0">
                <a:solidFill>
                  <a:srgbClr val="2A2522"/>
                </a:solidFill>
                <a:latin typeface="Arial"/>
                <a:cs typeface="Arial"/>
              </a:rPr>
              <a:t>Abschlüsse </a:t>
            </a:r>
            <a:r>
              <a:rPr sz="1050" dirty="0">
                <a:solidFill>
                  <a:srgbClr val="2A2522"/>
                </a:solidFill>
                <a:latin typeface="Arial"/>
                <a:cs typeface="Arial"/>
              </a:rPr>
              <a:t>Lernen</a:t>
            </a:r>
            <a:r>
              <a:rPr sz="1050" spc="-10" dirty="0">
                <a:solidFill>
                  <a:srgbClr val="2A2522"/>
                </a:solidFill>
                <a:latin typeface="Arial"/>
                <a:cs typeface="Arial"/>
              </a:rPr>
              <a:t> </a:t>
            </a:r>
            <a:r>
              <a:rPr sz="1050" spc="-25" dirty="0">
                <a:solidFill>
                  <a:srgbClr val="2A2522"/>
                </a:solidFill>
                <a:latin typeface="Arial"/>
                <a:cs typeface="Arial"/>
              </a:rPr>
              <a:t>und </a:t>
            </a:r>
            <a:r>
              <a:rPr sz="1050" spc="-10" dirty="0">
                <a:solidFill>
                  <a:srgbClr val="2A2522"/>
                </a:solidFill>
                <a:latin typeface="Arial"/>
                <a:cs typeface="Arial"/>
              </a:rPr>
              <a:t>Geistige Entwicklung</a:t>
            </a:r>
            <a:endParaRPr sz="1050">
              <a:latin typeface="Arial"/>
              <a:cs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96036" y="273507"/>
            <a:ext cx="4911725" cy="2846705"/>
          </a:xfrm>
          <a:prstGeom prst="rect">
            <a:avLst/>
          </a:prstGeom>
        </p:spPr>
        <p:txBody>
          <a:bodyPr vert="horz" wrap="square" lIns="0" tIns="99695" rIns="0" bIns="0" rtlCol="0">
            <a:spAutoFit/>
          </a:bodyPr>
          <a:lstStyle/>
          <a:p>
            <a:pPr marL="12700" marR="1456055">
              <a:lnSpc>
                <a:spcPts val="5400"/>
              </a:lnSpc>
              <a:spcBef>
                <a:spcPts val="785"/>
              </a:spcBef>
            </a:pPr>
            <a:r>
              <a:rPr sz="5000" b="1" spc="210" dirty="0">
                <a:solidFill>
                  <a:srgbClr val="2A2522"/>
                </a:solidFill>
                <a:latin typeface="Times New Roman"/>
                <a:cs typeface="Times New Roman"/>
              </a:rPr>
              <a:t>Anmeldung </a:t>
            </a:r>
            <a:r>
              <a:rPr sz="5000" b="1" spc="180" dirty="0">
                <a:solidFill>
                  <a:srgbClr val="2A2522"/>
                </a:solidFill>
                <a:latin typeface="Times New Roman"/>
                <a:cs typeface="Times New Roman"/>
              </a:rPr>
              <a:t>an</a:t>
            </a:r>
            <a:r>
              <a:rPr sz="5000" b="1" spc="-25" dirty="0">
                <a:solidFill>
                  <a:srgbClr val="2A2522"/>
                </a:solidFill>
                <a:latin typeface="Times New Roman"/>
                <a:cs typeface="Times New Roman"/>
              </a:rPr>
              <a:t> </a:t>
            </a:r>
            <a:r>
              <a:rPr sz="5000" b="1" spc="45" dirty="0">
                <a:solidFill>
                  <a:srgbClr val="2A2522"/>
                </a:solidFill>
                <a:latin typeface="Times New Roman"/>
                <a:cs typeface="Times New Roman"/>
              </a:rPr>
              <a:t>der</a:t>
            </a:r>
            <a:endParaRPr sz="5000">
              <a:latin typeface="Times New Roman"/>
              <a:cs typeface="Times New Roman"/>
            </a:endParaRPr>
          </a:p>
          <a:p>
            <a:pPr marL="12700" marR="5080">
              <a:lnSpc>
                <a:spcPts val="5400"/>
              </a:lnSpc>
            </a:pPr>
            <a:r>
              <a:rPr sz="5000" b="1" spc="175" dirty="0">
                <a:solidFill>
                  <a:srgbClr val="2A2522"/>
                </a:solidFill>
                <a:latin typeface="Times New Roman"/>
                <a:cs typeface="Times New Roman"/>
              </a:rPr>
              <a:t>weiterführenden </a:t>
            </a:r>
            <a:r>
              <a:rPr sz="5000" b="1" spc="145" dirty="0">
                <a:solidFill>
                  <a:srgbClr val="2A2522"/>
                </a:solidFill>
                <a:latin typeface="Times New Roman"/>
                <a:cs typeface="Times New Roman"/>
              </a:rPr>
              <a:t>Schule</a:t>
            </a:r>
            <a:endParaRPr sz="5000">
              <a:latin typeface="Times New Roman"/>
              <a:cs typeface="Times New Roman"/>
            </a:endParaRPr>
          </a:p>
        </p:txBody>
      </p:sp>
      <p:pic>
        <p:nvPicPr>
          <p:cNvPr id="3" name="object 3" descr="Ein schwarzer Kasten enthält in gelber Schrift die Zahl 3, die von einer Sprechblase umrahmt wird."/>
          <p:cNvPicPr/>
          <p:nvPr/>
        </p:nvPicPr>
        <p:blipFill>
          <a:blip r:embed="rId2" cstate="print"/>
          <a:stretch>
            <a:fillRect/>
          </a:stretch>
        </p:blipFill>
        <p:spPr>
          <a:xfrm>
            <a:off x="5855970" y="0"/>
            <a:ext cx="6336029" cy="6858000"/>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643486" y="6296659"/>
            <a:ext cx="153035" cy="162560"/>
          </a:xfrm>
          <a:prstGeom prst="rect">
            <a:avLst/>
          </a:prstGeom>
        </p:spPr>
        <p:txBody>
          <a:bodyPr vert="horz" wrap="square" lIns="0" tIns="12700" rIns="0" bIns="0" rtlCol="0">
            <a:spAutoFit/>
          </a:bodyPr>
          <a:lstStyle/>
          <a:p>
            <a:pPr marL="12700">
              <a:lnSpc>
                <a:spcPct val="100000"/>
              </a:lnSpc>
              <a:spcBef>
                <a:spcPts val="100"/>
              </a:spcBef>
            </a:pPr>
            <a:r>
              <a:rPr sz="900" spc="-25" dirty="0">
                <a:solidFill>
                  <a:srgbClr val="2A2522"/>
                </a:solidFill>
                <a:latin typeface="Arial"/>
                <a:cs typeface="Arial"/>
              </a:rPr>
              <a:t>27</a:t>
            </a:r>
            <a:endParaRPr sz="900">
              <a:latin typeface="Arial"/>
              <a:cs typeface="Arial"/>
            </a:endParaRPr>
          </a:p>
        </p:txBody>
      </p:sp>
      <p:sp>
        <p:nvSpPr>
          <p:cNvPr id="3" name="object 3"/>
          <p:cNvSpPr txBox="1"/>
          <p:nvPr/>
        </p:nvSpPr>
        <p:spPr>
          <a:xfrm>
            <a:off x="7752333" y="6296659"/>
            <a:ext cx="3467735" cy="162560"/>
          </a:xfrm>
          <a:prstGeom prst="rect">
            <a:avLst/>
          </a:prstGeom>
        </p:spPr>
        <p:txBody>
          <a:bodyPr vert="horz" wrap="square" lIns="0" tIns="12700" rIns="0" bIns="0" rtlCol="0">
            <a:spAutoFit/>
          </a:bodyPr>
          <a:lstStyle/>
          <a:p>
            <a:pPr marL="12700">
              <a:lnSpc>
                <a:spcPct val="100000"/>
              </a:lnSpc>
              <a:spcBef>
                <a:spcPts val="100"/>
              </a:spcBef>
            </a:pPr>
            <a:r>
              <a:rPr sz="900" spc="10" dirty="0">
                <a:solidFill>
                  <a:srgbClr val="2A2522"/>
                </a:solidFill>
                <a:latin typeface="Arial"/>
                <a:cs typeface="Arial"/>
              </a:rPr>
              <a:t>Übergang von</a:t>
            </a:r>
            <a:r>
              <a:rPr sz="900" spc="25" dirty="0">
                <a:solidFill>
                  <a:srgbClr val="2A2522"/>
                </a:solidFill>
                <a:latin typeface="Arial"/>
                <a:cs typeface="Arial"/>
              </a:rPr>
              <a:t> </a:t>
            </a:r>
            <a:r>
              <a:rPr sz="900" spc="10" dirty="0">
                <a:solidFill>
                  <a:srgbClr val="2A2522"/>
                </a:solidFill>
                <a:latin typeface="Arial"/>
                <a:cs typeface="Arial"/>
              </a:rPr>
              <a:t>der Grundschule</a:t>
            </a:r>
            <a:r>
              <a:rPr sz="900" spc="35" dirty="0">
                <a:solidFill>
                  <a:srgbClr val="2A2522"/>
                </a:solidFill>
                <a:latin typeface="Arial"/>
                <a:cs typeface="Arial"/>
              </a:rPr>
              <a:t> </a:t>
            </a:r>
            <a:r>
              <a:rPr sz="900" spc="10" dirty="0">
                <a:solidFill>
                  <a:srgbClr val="2A2522"/>
                </a:solidFill>
                <a:latin typeface="Arial"/>
                <a:cs typeface="Arial"/>
              </a:rPr>
              <a:t>in die weiterführenden</a:t>
            </a:r>
            <a:r>
              <a:rPr sz="900" spc="15" dirty="0">
                <a:solidFill>
                  <a:srgbClr val="2A2522"/>
                </a:solidFill>
                <a:latin typeface="Arial"/>
                <a:cs typeface="Arial"/>
              </a:rPr>
              <a:t> </a:t>
            </a:r>
            <a:r>
              <a:rPr sz="900" spc="-10" dirty="0">
                <a:solidFill>
                  <a:srgbClr val="2A2522"/>
                </a:solidFill>
                <a:latin typeface="Arial"/>
                <a:cs typeface="Arial"/>
              </a:rPr>
              <a:t>Schularten</a:t>
            </a:r>
            <a:endParaRPr sz="900">
              <a:latin typeface="Arial"/>
              <a:cs typeface="Arial"/>
            </a:endParaRPr>
          </a:p>
        </p:txBody>
      </p:sp>
      <p:sp>
        <p:nvSpPr>
          <p:cNvPr id="4" name="object 4" descr="$PPTXTitle"/>
          <p:cNvSpPr txBox="1">
            <a:spLocks noGrp="1"/>
          </p:cNvSpPr>
          <p:nvPr>
            <p:ph type="title"/>
          </p:nvPr>
        </p:nvSpPr>
        <p:spPr>
          <a:xfrm>
            <a:off x="707542" y="739902"/>
            <a:ext cx="3621404" cy="391160"/>
          </a:xfrm>
          <a:prstGeom prst="rect">
            <a:avLst/>
          </a:prstGeom>
        </p:spPr>
        <p:txBody>
          <a:bodyPr vert="horz" wrap="square" lIns="0" tIns="12700" rIns="0" bIns="0" rtlCol="0">
            <a:spAutoFit/>
          </a:bodyPr>
          <a:lstStyle/>
          <a:p>
            <a:pPr marL="12700">
              <a:lnSpc>
                <a:spcPct val="100000"/>
              </a:lnSpc>
              <a:spcBef>
                <a:spcPts val="100"/>
              </a:spcBef>
            </a:pPr>
            <a:r>
              <a:rPr spc="-25" dirty="0"/>
              <a:t>Erforderliche</a:t>
            </a:r>
            <a:r>
              <a:rPr spc="-65" dirty="0"/>
              <a:t> </a:t>
            </a:r>
            <a:r>
              <a:rPr spc="-10" dirty="0"/>
              <a:t>Dokumente</a:t>
            </a:r>
          </a:p>
        </p:txBody>
      </p:sp>
      <p:sp>
        <p:nvSpPr>
          <p:cNvPr id="5" name="object 5"/>
          <p:cNvSpPr/>
          <p:nvPr/>
        </p:nvSpPr>
        <p:spPr>
          <a:xfrm>
            <a:off x="10344518" y="209282"/>
            <a:ext cx="1407160" cy="1287145"/>
          </a:xfrm>
          <a:custGeom>
            <a:avLst/>
            <a:gdLst/>
            <a:ahLst/>
            <a:cxnLst/>
            <a:rect l="l" t="t" r="r" b="b"/>
            <a:pathLst>
              <a:path w="1407159" h="1287145">
                <a:moveTo>
                  <a:pt x="472071" y="694575"/>
                </a:moveTo>
                <a:lnTo>
                  <a:pt x="200444" y="694575"/>
                </a:lnTo>
                <a:lnTo>
                  <a:pt x="173672" y="810348"/>
                </a:lnTo>
                <a:lnTo>
                  <a:pt x="445363" y="810348"/>
                </a:lnTo>
                <a:lnTo>
                  <a:pt x="472071" y="694575"/>
                </a:lnTo>
                <a:close/>
              </a:path>
              <a:path w="1407159" h="1287145">
                <a:moveTo>
                  <a:pt x="529971" y="872693"/>
                </a:moveTo>
                <a:lnTo>
                  <a:pt x="200418" y="872693"/>
                </a:lnTo>
                <a:lnTo>
                  <a:pt x="173710" y="988466"/>
                </a:lnTo>
                <a:lnTo>
                  <a:pt x="507707" y="988466"/>
                </a:lnTo>
                <a:lnTo>
                  <a:pt x="529971" y="872693"/>
                </a:lnTo>
                <a:close/>
              </a:path>
              <a:path w="1407159" h="1287145">
                <a:moveTo>
                  <a:pt x="592315" y="516509"/>
                </a:moveTo>
                <a:lnTo>
                  <a:pt x="200444" y="516509"/>
                </a:lnTo>
                <a:lnTo>
                  <a:pt x="173672" y="632282"/>
                </a:lnTo>
                <a:lnTo>
                  <a:pt x="565594" y="632282"/>
                </a:lnTo>
                <a:lnTo>
                  <a:pt x="592315" y="516509"/>
                </a:lnTo>
                <a:close/>
              </a:path>
              <a:path w="1407159" h="1287145">
                <a:moveTo>
                  <a:pt x="770470" y="396316"/>
                </a:moveTo>
                <a:lnTo>
                  <a:pt x="650240" y="396316"/>
                </a:lnTo>
                <a:lnTo>
                  <a:pt x="650240" y="1050810"/>
                </a:lnTo>
                <a:lnTo>
                  <a:pt x="770470" y="1050810"/>
                </a:lnTo>
                <a:lnTo>
                  <a:pt x="770470" y="396316"/>
                </a:lnTo>
                <a:close/>
              </a:path>
              <a:path w="1407159" h="1287145">
                <a:moveTo>
                  <a:pt x="1242542" y="1166558"/>
                </a:moveTo>
                <a:lnTo>
                  <a:pt x="841730" y="1166558"/>
                </a:lnTo>
                <a:lnTo>
                  <a:pt x="815213" y="1142504"/>
                </a:lnTo>
                <a:lnTo>
                  <a:pt x="783272" y="1124280"/>
                </a:lnTo>
                <a:lnTo>
                  <a:pt x="747141" y="1112735"/>
                </a:lnTo>
                <a:lnTo>
                  <a:pt x="708101" y="1108697"/>
                </a:lnTo>
                <a:lnTo>
                  <a:pt x="671652" y="1112735"/>
                </a:lnTo>
                <a:lnTo>
                  <a:pt x="636854" y="1124280"/>
                </a:lnTo>
                <a:lnTo>
                  <a:pt x="605409" y="1142504"/>
                </a:lnTo>
                <a:lnTo>
                  <a:pt x="578980" y="1166558"/>
                </a:lnTo>
                <a:lnTo>
                  <a:pt x="115798" y="1166558"/>
                </a:lnTo>
                <a:lnTo>
                  <a:pt x="115798" y="454152"/>
                </a:lnTo>
                <a:lnTo>
                  <a:pt x="12" y="454152"/>
                </a:lnTo>
                <a:lnTo>
                  <a:pt x="12" y="1286764"/>
                </a:lnTo>
                <a:lnTo>
                  <a:pt x="650240" y="1286764"/>
                </a:lnTo>
                <a:lnTo>
                  <a:pt x="654900" y="1262710"/>
                </a:lnTo>
                <a:lnTo>
                  <a:pt x="667486" y="1244498"/>
                </a:lnTo>
                <a:lnTo>
                  <a:pt x="685914" y="1232941"/>
                </a:lnTo>
                <a:lnTo>
                  <a:pt x="708101" y="1228915"/>
                </a:lnTo>
                <a:lnTo>
                  <a:pt x="732891" y="1232941"/>
                </a:lnTo>
                <a:lnTo>
                  <a:pt x="752665" y="1244498"/>
                </a:lnTo>
                <a:lnTo>
                  <a:pt x="765746" y="1262710"/>
                </a:lnTo>
                <a:lnTo>
                  <a:pt x="770470" y="1286764"/>
                </a:lnTo>
                <a:lnTo>
                  <a:pt x="1220266" y="1286764"/>
                </a:lnTo>
                <a:lnTo>
                  <a:pt x="1242542" y="1166558"/>
                </a:lnTo>
                <a:close/>
              </a:path>
              <a:path w="1407159" h="1287145">
                <a:moveTo>
                  <a:pt x="1331620" y="40030"/>
                </a:moveTo>
                <a:lnTo>
                  <a:pt x="1220266" y="0"/>
                </a:lnTo>
                <a:lnTo>
                  <a:pt x="1180172" y="111277"/>
                </a:lnTo>
                <a:lnTo>
                  <a:pt x="1291526" y="151358"/>
                </a:lnTo>
                <a:lnTo>
                  <a:pt x="1331620" y="40030"/>
                </a:lnTo>
                <a:close/>
              </a:path>
              <a:path w="1407159" h="1287145">
                <a:moveTo>
                  <a:pt x="1406779" y="276021"/>
                </a:moveTo>
                <a:lnTo>
                  <a:pt x="1242542" y="276021"/>
                </a:lnTo>
                <a:lnTo>
                  <a:pt x="1269250" y="204774"/>
                </a:lnTo>
                <a:lnTo>
                  <a:pt x="1157897" y="164744"/>
                </a:lnTo>
                <a:lnTo>
                  <a:pt x="1117854" y="276021"/>
                </a:lnTo>
                <a:lnTo>
                  <a:pt x="841730" y="276021"/>
                </a:lnTo>
                <a:lnTo>
                  <a:pt x="815213" y="251968"/>
                </a:lnTo>
                <a:lnTo>
                  <a:pt x="783272" y="233743"/>
                </a:lnTo>
                <a:lnTo>
                  <a:pt x="747141" y="222199"/>
                </a:lnTo>
                <a:lnTo>
                  <a:pt x="708101" y="218160"/>
                </a:lnTo>
                <a:lnTo>
                  <a:pt x="671639" y="222199"/>
                </a:lnTo>
                <a:lnTo>
                  <a:pt x="636854" y="233743"/>
                </a:lnTo>
                <a:lnTo>
                  <a:pt x="605409" y="251968"/>
                </a:lnTo>
                <a:lnTo>
                  <a:pt x="578980" y="276021"/>
                </a:lnTo>
                <a:lnTo>
                  <a:pt x="0" y="276021"/>
                </a:lnTo>
                <a:lnTo>
                  <a:pt x="0" y="396290"/>
                </a:lnTo>
                <a:lnTo>
                  <a:pt x="650240" y="396290"/>
                </a:lnTo>
                <a:lnTo>
                  <a:pt x="654900" y="372198"/>
                </a:lnTo>
                <a:lnTo>
                  <a:pt x="667486" y="353961"/>
                </a:lnTo>
                <a:lnTo>
                  <a:pt x="685914" y="342417"/>
                </a:lnTo>
                <a:lnTo>
                  <a:pt x="708101" y="338378"/>
                </a:lnTo>
                <a:lnTo>
                  <a:pt x="732891" y="342417"/>
                </a:lnTo>
                <a:lnTo>
                  <a:pt x="752665" y="353961"/>
                </a:lnTo>
                <a:lnTo>
                  <a:pt x="765746" y="372198"/>
                </a:lnTo>
                <a:lnTo>
                  <a:pt x="770470" y="396290"/>
                </a:lnTo>
                <a:lnTo>
                  <a:pt x="1073315" y="396290"/>
                </a:lnTo>
                <a:lnTo>
                  <a:pt x="895159" y="863765"/>
                </a:lnTo>
                <a:lnTo>
                  <a:pt x="997623" y="930567"/>
                </a:lnTo>
                <a:lnTo>
                  <a:pt x="1198003" y="396290"/>
                </a:lnTo>
                <a:lnTo>
                  <a:pt x="1304912" y="396290"/>
                </a:lnTo>
                <a:lnTo>
                  <a:pt x="1304912" y="1286814"/>
                </a:lnTo>
                <a:lnTo>
                  <a:pt x="1406779" y="1286814"/>
                </a:lnTo>
                <a:lnTo>
                  <a:pt x="1406779" y="276021"/>
                </a:lnTo>
                <a:close/>
              </a:path>
            </a:pathLst>
          </a:custGeom>
          <a:solidFill>
            <a:srgbClr val="000000"/>
          </a:solidFill>
        </p:spPr>
        <p:txBody>
          <a:bodyPr wrap="square" lIns="0" tIns="0" rIns="0" bIns="0" rtlCol="0"/>
          <a:lstStyle/>
          <a:p>
            <a:endParaRPr/>
          </a:p>
        </p:txBody>
      </p:sp>
      <p:sp>
        <p:nvSpPr>
          <p:cNvPr id="6" name="object 6"/>
          <p:cNvSpPr/>
          <p:nvPr/>
        </p:nvSpPr>
        <p:spPr>
          <a:xfrm>
            <a:off x="767410" y="1700276"/>
            <a:ext cx="1835150" cy="320040"/>
          </a:xfrm>
          <a:custGeom>
            <a:avLst/>
            <a:gdLst/>
            <a:ahLst/>
            <a:cxnLst/>
            <a:rect l="l" t="t" r="r" b="b"/>
            <a:pathLst>
              <a:path w="1835150" h="320039">
                <a:moveTo>
                  <a:pt x="1834895" y="0"/>
                </a:moveTo>
                <a:lnTo>
                  <a:pt x="0" y="0"/>
                </a:lnTo>
                <a:lnTo>
                  <a:pt x="0" y="320039"/>
                </a:lnTo>
                <a:lnTo>
                  <a:pt x="1834895" y="320039"/>
                </a:lnTo>
                <a:lnTo>
                  <a:pt x="1834895" y="0"/>
                </a:lnTo>
                <a:close/>
              </a:path>
            </a:pathLst>
          </a:custGeom>
          <a:solidFill>
            <a:srgbClr val="FFFF00"/>
          </a:solidFill>
        </p:spPr>
        <p:txBody>
          <a:bodyPr wrap="square" lIns="0" tIns="0" rIns="0" bIns="0" rtlCol="0"/>
          <a:lstStyle/>
          <a:p>
            <a:endParaRPr/>
          </a:p>
        </p:txBody>
      </p:sp>
      <p:sp>
        <p:nvSpPr>
          <p:cNvPr id="7" name="object 7"/>
          <p:cNvSpPr txBox="1"/>
          <p:nvPr/>
        </p:nvSpPr>
        <p:spPr>
          <a:xfrm>
            <a:off x="754786" y="1732279"/>
            <a:ext cx="1914525" cy="299720"/>
          </a:xfrm>
          <a:prstGeom prst="rect">
            <a:avLst/>
          </a:prstGeom>
        </p:spPr>
        <p:txBody>
          <a:bodyPr vert="horz" wrap="square" lIns="0" tIns="12700" rIns="0" bIns="0" rtlCol="0">
            <a:spAutoFit/>
          </a:bodyPr>
          <a:lstStyle/>
          <a:p>
            <a:pPr marL="12700">
              <a:lnSpc>
                <a:spcPct val="100000"/>
              </a:lnSpc>
              <a:spcBef>
                <a:spcPts val="100"/>
              </a:spcBef>
            </a:pPr>
            <a:r>
              <a:rPr sz="1800" b="1" spc="-20" dirty="0">
                <a:solidFill>
                  <a:srgbClr val="2A2522"/>
                </a:solidFill>
                <a:latin typeface="Arial"/>
                <a:cs typeface="Arial"/>
              </a:rPr>
              <a:t>Personalausweis</a:t>
            </a:r>
            <a:r>
              <a:rPr sz="1800" spc="-20" dirty="0">
                <a:solidFill>
                  <a:srgbClr val="2A2522"/>
                </a:solidFill>
                <a:latin typeface="Arial"/>
                <a:cs typeface="Arial"/>
              </a:rPr>
              <a:t>,</a:t>
            </a:r>
            <a:endParaRPr sz="1800">
              <a:latin typeface="Arial"/>
              <a:cs typeface="Arial"/>
            </a:endParaRPr>
          </a:p>
        </p:txBody>
      </p:sp>
      <p:sp>
        <p:nvSpPr>
          <p:cNvPr id="8" name="object 8"/>
          <p:cNvSpPr txBox="1"/>
          <p:nvPr/>
        </p:nvSpPr>
        <p:spPr>
          <a:xfrm>
            <a:off x="2769997" y="1700276"/>
            <a:ext cx="1107440" cy="320040"/>
          </a:xfrm>
          <a:prstGeom prst="rect">
            <a:avLst/>
          </a:prstGeom>
          <a:solidFill>
            <a:srgbClr val="FFFF00"/>
          </a:solidFill>
        </p:spPr>
        <p:txBody>
          <a:bodyPr vert="horz" wrap="square" lIns="0" tIns="44450" rIns="0" bIns="0" rtlCol="0">
            <a:spAutoFit/>
          </a:bodyPr>
          <a:lstStyle/>
          <a:p>
            <a:pPr>
              <a:lnSpc>
                <a:spcPct val="100000"/>
              </a:lnSpc>
              <a:spcBef>
                <a:spcPts val="350"/>
              </a:spcBef>
            </a:pPr>
            <a:r>
              <a:rPr sz="1800" b="1" spc="-35" dirty="0">
                <a:solidFill>
                  <a:srgbClr val="2A2522"/>
                </a:solidFill>
                <a:latin typeface="Arial"/>
                <a:cs typeface="Arial"/>
              </a:rPr>
              <a:t>Reisepass</a:t>
            </a:r>
            <a:endParaRPr sz="1800">
              <a:latin typeface="Arial"/>
              <a:cs typeface="Arial"/>
            </a:endParaRPr>
          </a:p>
        </p:txBody>
      </p:sp>
      <p:sp>
        <p:nvSpPr>
          <p:cNvPr id="9" name="object 9"/>
          <p:cNvSpPr txBox="1"/>
          <p:nvPr/>
        </p:nvSpPr>
        <p:spPr>
          <a:xfrm>
            <a:off x="3906773" y="1732279"/>
            <a:ext cx="1363980"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2A2522"/>
                </a:solidFill>
                <a:latin typeface="Arial"/>
                <a:cs typeface="Arial"/>
              </a:rPr>
              <a:t>oder</a:t>
            </a:r>
            <a:r>
              <a:rPr sz="1800" spc="50" dirty="0">
                <a:solidFill>
                  <a:srgbClr val="2A2522"/>
                </a:solidFill>
                <a:latin typeface="Arial"/>
                <a:cs typeface="Arial"/>
              </a:rPr>
              <a:t> </a:t>
            </a:r>
            <a:r>
              <a:rPr sz="1800" spc="-10" dirty="0">
                <a:solidFill>
                  <a:srgbClr val="2A2522"/>
                </a:solidFill>
                <a:latin typeface="Arial"/>
                <a:cs typeface="Arial"/>
              </a:rPr>
              <a:t>anderer</a:t>
            </a:r>
            <a:endParaRPr sz="1800">
              <a:latin typeface="Arial"/>
              <a:cs typeface="Arial"/>
            </a:endParaRPr>
          </a:p>
        </p:txBody>
      </p:sp>
      <p:sp>
        <p:nvSpPr>
          <p:cNvPr id="10" name="object 10"/>
          <p:cNvSpPr txBox="1"/>
          <p:nvPr/>
        </p:nvSpPr>
        <p:spPr>
          <a:xfrm>
            <a:off x="5313552" y="1700276"/>
            <a:ext cx="2070100" cy="320040"/>
          </a:xfrm>
          <a:prstGeom prst="rect">
            <a:avLst/>
          </a:prstGeom>
          <a:solidFill>
            <a:srgbClr val="FFFF00"/>
          </a:solidFill>
        </p:spPr>
        <p:txBody>
          <a:bodyPr vert="horz" wrap="square" lIns="0" tIns="44450" rIns="0" bIns="0" rtlCol="0">
            <a:spAutoFit/>
          </a:bodyPr>
          <a:lstStyle/>
          <a:p>
            <a:pPr marL="635">
              <a:lnSpc>
                <a:spcPct val="100000"/>
              </a:lnSpc>
              <a:spcBef>
                <a:spcPts val="350"/>
              </a:spcBef>
            </a:pPr>
            <a:r>
              <a:rPr sz="1800" b="1" spc="-10" dirty="0">
                <a:solidFill>
                  <a:srgbClr val="2A2522"/>
                </a:solidFill>
                <a:latin typeface="Arial"/>
                <a:cs typeface="Arial"/>
              </a:rPr>
              <a:t>Identitätsnachweis</a:t>
            </a:r>
            <a:endParaRPr sz="1800">
              <a:latin typeface="Arial"/>
              <a:cs typeface="Arial"/>
            </a:endParaRPr>
          </a:p>
        </p:txBody>
      </p:sp>
      <p:sp>
        <p:nvSpPr>
          <p:cNvPr id="11" name="object 11"/>
          <p:cNvSpPr txBox="1"/>
          <p:nvPr/>
        </p:nvSpPr>
        <p:spPr>
          <a:xfrm>
            <a:off x="7426197" y="1732279"/>
            <a:ext cx="1168400"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2A2522"/>
                </a:solidFill>
                <a:latin typeface="Arial"/>
                <a:cs typeface="Arial"/>
              </a:rPr>
              <a:t>des</a:t>
            </a:r>
            <a:r>
              <a:rPr sz="1800" spc="-20" dirty="0">
                <a:solidFill>
                  <a:srgbClr val="2A2522"/>
                </a:solidFill>
                <a:latin typeface="Arial"/>
                <a:cs typeface="Arial"/>
              </a:rPr>
              <a:t> </a:t>
            </a:r>
            <a:r>
              <a:rPr sz="1800" spc="-10" dirty="0">
                <a:solidFill>
                  <a:srgbClr val="2A2522"/>
                </a:solidFill>
                <a:latin typeface="Arial"/>
                <a:cs typeface="Arial"/>
              </a:rPr>
              <a:t>Kindes</a:t>
            </a:r>
            <a:endParaRPr sz="1800">
              <a:latin typeface="Arial"/>
              <a:cs typeface="Arial"/>
            </a:endParaRPr>
          </a:p>
        </p:txBody>
      </p:sp>
      <p:sp>
        <p:nvSpPr>
          <p:cNvPr id="12" name="object 12"/>
          <p:cNvSpPr txBox="1"/>
          <p:nvPr/>
        </p:nvSpPr>
        <p:spPr>
          <a:xfrm>
            <a:off x="754786" y="2500071"/>
            <a:ext cx="946150" cy="300355"/>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2A2522"/>
                </a:solidFill>
                <a:latin typeface="Arial"/>
                <a:cs typeface="Arial"/>
              </a:rPr>
              <a:t>Aus</a:t>
            </a:r>
            <a:r>
              <a:rPr sz="1800" spc="25" dirty="0">
                <a:solidFill>
                  <a:srgbClr val="2A2522"/>
                </a:solidFill>
                <a:latin typeface="Arial"/>
                <a:cs typeface="Arial"/>
              </a:rPr>
              <a:t> </a:t>
            </a:r>
            <a:r>
              <a:rPr sz="1800" spc="-25" dirty="0">
                <a:solidFill>
                  <a:srgbClr val="2A2522"/>
                </a:solidFill>
                <a:latin typeface="Arial"/>
                <a:cs typeface="Arial"/>
              </a:rPr>
              <a:t>dem</a:t>
            </a:r>
            <a:endParaRPr sz="1800">
              <a:latin typeface="Arial"/>
              <a:cs typeface="Arial"/>
            </a:endParaRPr>
          </a:p>
        </p:txBody>
      </p:sp>
      <p:sp>
        <p:nvSpPr>
          <p:cNvPr id="13" name="object 13"/>
          <p:cNvSpPr txBox="1"/>
          <p:nvPr/>
        </p:nvSpPr>
        <p:spPr>
          <a:xfrm>
            <a:off x="1745869" y="2468372"/>
            <a:ext cx="5156200" cy="320040"/>
          </a:xfrm>
          <a:prstGeom prst="rect">
            <a:avLst/>
          </a:prstGeom>
          <a:solidFill>
            <a:srgbClr val="FFFF00"/>
          </a:solidFill>
        </p:spPr>
        <p:txBody>
          <a:bodyPr vert="horz" wrap="square" lIns="0" tIns="44450" rIns="0" bIns="0" rtlCol="0">
            <a:spAutoFit/>
          </a:bodyPr>
          <a:lstStyle/>
          <a:p>
            <a:pPr>
              <a:lnSpc>
                <a:spcPct val="100000"/>
              </a:lnSpc>
              <a:spcBef>
                <a:spcPts val="350"/>
              </a:spcBef>
            </a:pPr>
            <a:r>
              <a:rPr sz="1800" b="1" spc="-10" dirty="0">
                <a:solidFill>
                  <a:srgbClr val="2A2522"/>
                </a:solidFill>
                <a:latin typeface="Arial"/>
                <a:cs typeface="Arial"/>
              </a:rPr>
              <a:t>Formularsatz</a:t>
            </a:r>
            <a:r>
              <a:rPr sz="1800" b="1" spc="-70" dirty="0">
                <a:solidFill>
                  <a:srgbClr val="2A2522"/>
                </a:solidFill>
                <a:latin typeface="Arial"/>
                <a:cs typeface="Arial"/>
              </a:rPr>
              <a:t> </a:t>
            </a:r>
            <a:r>
              <a:rPr sz="1800" b="1" dirty="0">
                <a:solidFill>
                  <a:srgbClr val="2A2522"/>
                </a:solidFill>
                <a:latin typeface="Arial"/>
                <a:cs typeface="Arial"/>
              </a:rPr>
              <a:t>zur</a:t>
            </a:r>
            <a:r>
              <a:rPr sz="1800" b="1" spc="-55" dirty="0">
                <a:solidFill>
                  <a:srgbClr val="2A2522"/>
                </a:solidFill>
                <a:latin typeface="Arial"/>
                <a:cs typeface="Arial"/>
              </a:rPr>
              <a:t> </a:t>
            </a:r>
            <a:r>
              <a:rPr sz="1800" b="1" spc="-20" dirty="0">
                <a:solidFill>
                  <a:srgbClr val="2A2522"/>
                </a:solidFill>
                <a:latin typeface="Arial"/>
                <a:cs typeface="Arial"/>
              </a:rPr>
              <a:t>neuen</a:t>
            </a:r>
            <a:r>
              <a:rPr sz="1800" b="1" spc="-75" dirty="0">
                <a:solidFill>
                  <a:srgbClr val="2A2522"/>
                </a:solidFill>
                <a:latin typeface="Arial"/>
                <a:cs typeface="Arial"/>
              </a:rPr>
              <a:t> </a:t>
            </a:r>
            <a:r>
              <a:rPr sz="1800" b="1" spc="-10" dirty="0">
                <a:solidFill>
                  <a:srgbClr val="2A2522"/>
                </a:solidFill>
                <a:latin typeface="Arial"/>
                <a:cs typeface="Arial"/>
              </a:rPr>
              <a:t>Grundschulempfehlung</a:t>
            </a:r>
            <a:endParaRPr sz="1800">
              <a:latin typeface="Arial"/>
              <a:cs typeface="Arial"/>
            </a:endParaRPr>
          </a:p>
        </p:txBody>
      </p:sp>
      <p:sp>
        <p:nvSpPr>
          <p:cNvPr id="14" name="object 14"/>
          <p:cNvSpPr txBox="1"/>
          <p:nvPr/>
        </p:nvSpPr>
        <p:spPr>
          <a:xfrm>
            <a:off x="6943090" y="2500071"/>
            <a:ext cx="1948180" cy="300355"/>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2A2522"/>
                </a:solidFill>
                <a:latin typeface="Arial"/>
                <a:cs typeface="Arial"/>
              </a:rPr>
              <a:t>sind</a:t>
            </a:r>
            <a:r>
              <a:rPr sz="1800" spc="95" dirty="0">
                <a:solidFill>
                  <a:srgbClr val="2A2522"/>
                </a:solidFill>
                <a:latin typeface="Arial"/>
                <a:cs typeface="Arial"/>
              </a:rPr>
              <a:t> </a:t>
            </a:r>
            <a:r>
              <a:rPr sz="1800" spc="-10" dirty="0">
                <a:solidFill>
                  <a:srgbClr val="2A2522"/>
                </a:solidFill>
                <a:latin typeface="Arial"/>
                <a:cs typeface="Arial"/>
              </a:rPr>
              <a:t>mitzubringen:</a:t>
            </a:r>
            <a:endParaRPr sz="1800">
              <a:latin typeface="Arial"/>
              <a:cs typeface="Arial"/>
            </a:endParaRPr>
          </a:p>
        </p:txBody>
      </p:sp>
      <p:sp>
        <p:nvSpPr>
          <p:cNvPr id="15" name="object 15"/>
          <p:cNvSpPr txBox="1"/>
          <p:nvPr/>
        </p:nvSpPr>
        <p:spPr>
          <a:xfrm>
            <a:off x="754786" y="3055365"/>
            <a:ext cx="10452735" cy="2562225"/>
          </a:xfrm>
          <a:prstGeom prst="rect">
            <a:avLst/>
          </a:prstGeom>
        </p:spPr>
        <p:txBody>
          <a:bodyPr vert="horz" wrap="square" lIns="0" tIns="12700" rIns="0" bIns="0" rtlCol="0">
            <a:spAutoFit/>
          </a:bodyPr>
          <a:lstStyle/>
          <a:p>
            <a:pPr marL="299085" indent="-286385">
              <a:lnSpc>
                <a:spcPct val="100000"/>
              </a:lnSpc>
              <a:spcBef>
                <a:spcPts val="100"/>
              </a:spcBef>
              <a:buChar char="•"/>
              <a:tabLst>
                <a:tab pos="299085" algn="l"/>
              </a:tabLst>
            </a:pPr>
            <a:r>
              <a:rPr sz="1800" spc="60" dirty="0">
                <a:solidFill>
                  <a:srgbClr val="2A2522"/>
                </a:solidFill>
                <a:latin typeface="Arial"/>
                <a:cs typeface="Arial"/>
              </a:rPr>
              <a:t>Blatt</a:t>
            </a:r>
            <a:r>
              <a:rPr sz="1800" spc="20" dirty="0">
                <a:solidFill>
                  <a:srgbClr val="2A2522"/>
                </a:solidFill>
                <a:latin typeface="Arial"/>
                <a:cs typeface="Arial"/>
              </a:rPr>
              <a:t> 3</a:t>
            </a:r>
            <a:r>
              <a:rPr sz="1800" spc="10" dirty="0">
                <a:solidFill>
                  <a:srgbClr val="2A2522"/>
                </a:solidFill>
                <a:latin typeface="Arial"/>
                <a:cs typeface="Arial"/>
              </a:rPr>
              <a:t> </a:t>
            </a:r>
            <a:r>
              <a:rPr sz="1800" spc="20" dirty="0">
                <a:solidFill>
                  <a:srgbClr val="2A2522"/>
                </a:solidFill>
                <a:latin typeface="Arial"/>
                <a:cs typeface="Arial"/>
              </a:rPr>
              <a:t>„Formular</a:t>
            </a:r>
            <a:r>
              <a:rPr sz="1800" spc="30" dirty="0">
                <a:solidFill>
                  <a:srgbClr val="2A2522"/>
                </a:solidFill>
                <a:latin typeface="Arial"/>
                <a:cs typeface="Arial"/>
              </a:rPr>
              <a:t> </a:t>
            </a:r>
            <a:r>
              <a:rPr sz="1800" spc="55" dirty="0">
                <a:solidFill>
                  <a:srgbClr val="2A2522"/>
                </a:solidFill>
                <a:latin typeface="Arial"/>
                <a:cs typeface="Arial"/>
              </a:rPr>
              <a:t>für</a:t>
            </a:r>
            <a:r>
              <a:rPr sz="1800" spc="10" dirty="0">
                <a:solidFill>
                  <a:srgbClr val="2A2522"/>
                </a:solidFill>
                <a:latin typeface="Arial"/>
                <a:cs typeface="Arial"/>
              </a:rPr>
              <a:t> </a:t>
            </a:r>
            <a:r>
              <a:rPr sz="1800" spc="20" dirty="0">
                <a:solidFill>
                  <a:srgbClr val="2A2522"/>
                </a:solidFill>
                <a:latin typeface="Arial"/>
                <a:cs typeface="Arial"/>
              </a:rPr>
              <a:t>die</a:t>
            </a:r>
            <a:r>
              <a:rPr sz="1800" spc="10" dirty="0">
                <a:solidFill>
                  <a:srgbClr val="2A2522"/>
                </a:solidFill>
                <a:latin typeface="Arial"/>
                <a:cs typeface="Arial"/>
              </a:rPr>
              <a:t> </a:t>
            </a:r>
            <a:r>
              <a:rPr sz="1800" spc="50" dirty="0">
                <a:solidFill>
                  <a:srgbClr val="2A2522"/>
                </a:solidFill>
                <a:latin typeface="Arial"/>
                <a:cs typeface="Arial"/>
              </a:rPr>
              <a:t>Anmeldung“</a:t>
            </a:r>
            <a:r>
              <a:rPr sz="1800" spc="15" dirty="0">
                <a:solidFill>
                  <a:srgbClr val="2A2522"/>
                </a:solidFill>
                <a:latin typeface="Arial"/>
                <a:cs typeface="Arial"/>
              </a:rPr>
              <a:t> </a:t>
            </a:r>
            <a:r>
              <a:rPr sz="1800" spc="20" dirty="0">
                <a:solidFill>
                  <a:srgbClr val="2A2522"/>
                </a:solidFill>
                <a:latin typeface="Arial"/>
                <a:cs typeface="Arial"/>
              </a:rPr>
              <a:t>–</a:t>
            </a:r>
            <a:r>
              <a:rPr sz="1800" dirty="0">
                <a:solidFill>
                  <a:srgbClr val="2A2522"/>
                </a:solidFill>
                <a:latin typeface="Arial"/>
                <a:cs typeface="Arial"/>
              </a:rPr>
              <a:t> </a:t>
            </a:r>
            <a:r>
              <a:rPr sz="1800" spc="10" dirty="0">
                <a:solidFill>
                  <a:srgbClr val="2A2522"/>
                </a:solidFill>
                <a:latin typeface="Arial"/>
                <a:cs typeface="Arial"/>
              </a:rPr>
              <a:t>dieses</a:t>
            </a:r>
            <a:r>
              <a:rPr sz="1800" dirty="0">
                <a:solidFill>
                  <a:srgbClr val="2A2522"/>
                </a:solidFill>
                <a:latin typeface="Arial"/>
                <a:cs typeface="Arial"/>
              </a:rPr>
              <a:t> </a:t>
            </a:r>
            <a:r>
              <a:rPr sz="1800" spc="20" dirty="0">
                <a:solidFill>
                  <a:srgbClr val="2A2522"/>
                </a:solidFill>
                <a:latin typeface="Arial"/>
                <a:cs typeface="Arial"/>
              </a:rPr>
              <a:t>verbleibt</a:t>
            </a:r>
            <a:r>
              <a:rPr sz="1800" spc="5" dirty="0">
                <a:solidFill>
                  <a:srgbClr val="2A2522"/>
                </a:solidFill>
                <a:latin typeface="Arial"/>
                <a:cs typeface="Arial"/>
              </a:rPr>
              <a:t> </a:t>
            </a:r>
            <a:r>
              <a:rPr sz="1800" spc="20" dirty="0">
                <a:solidFill>
                  <a:srgbClr val="2A2522"/>
                </a:solidFill>
                <a:latin typeface="Arial"/>
                <a:cs typeface="Arial"/>
              </a:rPr>
              <a:t>an</a:t>
            </a:r>
            <a:r>
              <a:rPr sz="1800" spc="10" dirty="0">
                <a:solidFill>
                  <a:srgbClr val="2A2522"/>
                </a:solidFill>
                <a:latin typeface="Arial"/>
                <a:cs typeface="Arial"/>
              </a:rPr>
              <a:t> </a:t>
            </a:r>
            <a:r>
              <a:rPr sz="1800" spc="20" dirty="0">
                <a:solidFill>
                  <a:srgbClr val="2A2522"/>
                </a:solidFill>
                <a:latin typeface="Arial"/>
                <a:cs typeface="Arial"/>
              </a:rPr>
              <a:t>der</a:t>
            </a:r>
            <a:r>
              <a:rPr sz="1800" spc="5" dirty="0">
                <a:solidFill>
                  <a:srgbClr val="2A2522"/>
                </a:solidFill>
                <a:latin typeface="Arial"/>
                <a:cs typeface="Arial"/>
              </a:rPr>
              <a:t> </a:t>
            </a:r>
            <a:r>
              <a:rPr sz="1800" spc="20" dirty="0">
                <a:solidFill>
                  <a:srgbClr val="2A2522"/>
                </a:solidFill>
                <a:latin typeface="Arial"/>
                <a:cs typeface="Arial"/>
              </a:rPr>
              <a:t>weiterführenden</a:t>
            </a:r>
            <a:r>
              <a:rPr sz="1800" spc="-35" dirty="0">
                <a:solidFill>
                  <a:srgbClr val="2A2522"/>
                </a:solidFill>
                <a:latin typeface="Arial"/>
                <a:cs typeface="Arial"/>
              </a:rPr>
              <a:t> </a:t>
            </a:r>
            <a:r>
              <a:rPr sz="1800" spc="-10" dirty="0">
                <a:solidFill>
                  <a:srgbClr val="2A2522"/>
                </a:solidFill>
                <a:latin typeface="Arial"/>
                <a:cs typeface="Arial"/>
              </a:rPr>
              <a:t>Schule</a:t>
            </a:r>
            <a:endParaRPr sz="1800" dirty="0">
              <a:latin typeface="Arial"/>
              <a:cs typeface="Arial"/>
            </a:endParaRPr>
          </a:p>
          <a:p>
            <a:pPr marL="299085" marR="5080" indent="-287020">
              <a:lnSpc>
                <a:spcPct val="140100"/>
              </a:lnSpc>
              <a:spcBef>
                <a:spcPts val="1340"/>
              </a:spcBef>
              <a:buChar char="•"/>
              <a:tabLst>
                <a:tab pos="299085" algn="l"/>
              </a:tabLst>
            </a:pPr>
            <a:r>
              <a:rPr sz="1800" spc="45" dirty="0">
                <a:solidFill>
                  <a:srgbClr val="2A2522"/>
                </a:solidFill>
                <a:latin typeface="Arial"/>
                <a:cs typeface="Arial"/>
              </a:rPr>
              <a:t>entweder </a:t>
            </a:r>
            <a:r>
              <a:rPr sz="1800" dirty="0">
                <a:solidFill>
                  <a:srgbClr val="2A2522"/>
                </a:solidFill>
                <a:latin typeface="Arial"/>
                <a:cs typeface="Arial"/>
              </a:rPr>
              <a:t>das</a:t>
            </a:r>
            <a:r>
              <a:rPr sz="1800" spc="110" dirty="0">
                <a:solidFill>
                  <a:srgbClr val="2A2522"/>
                </a:solidFill>
                <a:latin typeface="Arial"/>
                <a:cs typeface="Arial"/>
              </a:rPr>
              <a:t> </a:t>
            </a:r>
            <a:r>
              <a:rPr sz="1800" spc="60" dirty="0">
                <a:solidFill>
                  <a:srgbClr val="2A2522"/>
                </a:solidFill>
                <a:latin typeface="Arial"/>
                <a:cs typeface="Arial"/>
              </a:rPr>
              <a:t>Blatt</a:t>
            </a:r>
            <a:r>
              <a:rPr sz="1800" spc="100" dirty="0">
                <a:solidFill>
                  <a:srgbClr val="2A2522"/>
                </a:solidFill>
                <a:latin typeface="Arial"/>
                <a:cs typeface="Arial"/>
              </a:rPr>
              <a:t> </a:t>
            </a:r>
            <a:r>
              <a:rPr sz="1800" spc="-290" dirty="0">
                <a:solidFill>
                  <a:srgbClr val="2A2522"/>
                </a:solidFill>
                <a:latin typeface="Arial"/>
                <a:cs typeface="Arial"/>
              </a:rPr>
              <a:t>1</a:t>
            </a:r>
            <a:r>
              <a:rPr sz="1800" spc="100" dirty="0">
                <a:solidFill>
                  <a:srgbClr val="2A2522"/>
                </a:solidFill>
                <a:latin typeface="Arial"/>
                <a:cs typeface="Arial"/>
              </a:rPr>
              <a:t> </a:t>
            </a:r>
            <a:r>
              <a:rPr sz="1800" dirty="0">
                <a:solidFill>
                  <a:srgbClr val="2A2522"/>
                </a:solidFill>
                <a:latin typeface="Arial"/>
                <a:cs typeface="Arial"/>
              </a:rPr>
              <a:t>„Rückmeldung</a:t>
            </a:r>
            <a:r>
              <a:rPr sz="1800" spc="120" dirty="0">
                <a:solidFill>
                  <a:srgbClr val="2A2522"/>
                </a:solidFill>
                <a:latin typeface="Arial"/>
                <a:cs typeface="Arial"/>
              </a:rPr>
              <a:t> </a:t>
            </a:r>
            <a:r>
              <a:rPr sz="1800" spc="55" dirty="0">
                <a:solidFill>
                  <a:srgbClr val="2A2522"/>
                </a:solidFill>
                <a:latin typeface="Arial"/>
                <a:cs typeface="Arial"/>
              </a:rPr>
              <a:t>für</a:t>
            </a:r>
            <a:r>
              <a:rPr sz="1800" spc="105" dirty="0">
                <a:solidFill>
                  <a:srgbClr val="2A2522"/>
                </a:solidFill>
                <a:latin typeface="Arial"/>
                <a:cs typeface="Arial"/>
              </a:rPr>
              <a:t> </a:t>
            </a:r>
            <a:r>
              <a:rPr sz="1800" dirty="0">
                <a:solidFill>
                  <a:srgbClr val="2A2522"/>
                </a:solidFill>
                <a:latin typeface="Arial"/>
                <a:cs typeface="Arial"/>
              </a:rPr>
              <a:t>den</a:t>
            </a:r>
            <a:r>
              <a:rPr sz="1800" spc="80" dirty="0">
                <a:solidFill>
                  <a:srgbClr val="2A2522"/>
                </a:solidFill>
                <a:latin typeface="Arial"/>
                <a:cs typeface="Arial"/>
              </a:rPr>
              <a:t> </a:t>
            </a:r>
            <a:r>
              <a:rPr sz="1800" dirty="0">
                <a:solidFill>
                  <a:srgbClr val="2A2522"/>
                </a:solidFill>
                <a:latin typeface="Arial"/>
                <a:cs typeface="Arial"/>
              </a:rPr>
              <a:t>weiteren</a:t>
            </a:r>
            <a:r>
              <a:rPr sz="1800" spc="70" dirty="0">
                <a:solidFill>
                  <a:srgbClr val="2A2522"/>
                </a:solidFill>
                <a:latin typeface="Arial"/>
                <a:cs typeface="Arial"/>
              </a:rPr>
              <a:t> </a:t>
            </a:r>
            <a:r>
              <a:rPr sz="1800" dirty="0">
                <a:solidFill>
                  <a:srgbClr val="2A2522"/>
                </a:solidFill>
                <a:latin typeface="Arial"/>
                <a:cs typeface="Arial"/>
              </a:rPr>
              <a:t>Bildungsweg“,</a:t>
            </a:r>
            <a:r>
              <a:rPr sz="1800" spc="100" dirty="0">
                <a:solidFill>
                  <a:srgbClr val="2A2522"/>
                </a:solidFill>
                <a:latin typeface="Arial"/>
                <a:cs typeface="Arial"/>
              </a:rPr>
              <a:t> </a:t>
            </a:r>
            <a:r>
              <a:rPr sz="1800" dirty="0">
                <a:solidFill>
                  <a:srgbClr val="2A2522"/>
                </a:solidFill>
                <a:latin typeface="Arial"/>
                <a:cs typeface="Arial"/>
              </a:rPr>
              <a:t>oder</a:t>
            </a:r>
            <a:r>
              <a:rPr sz="1800" spc="80" dirty="0">
                <a:solidFill>
                  <a:srgbClr val="2A2522"/>
                </a:solidFill>
                <a:latin typeface="Arial"/>
                <a:cs typeface="Arial"/>
              </a:rPr>
              <a:t> </a:t>
            </a:r>
            <a:r>
              <a:rPr sz="1800" spc="60" dirty="0">
                <a:solidFill>
                  <a:srgbClr val="2A2522"/>
                </a:solidFill>
                <a:latin typeface="Arial"/>
                <a:cs typeface="Arial"/>
              </a:rPr>
              <a:t>Blatt</a:t>
            </a:r>
            <a:r>
              <a:rPr sz="1800" spc="114" dirty="0">
                <a:solidFill>
                  <a:srgbClr val="2A2522"/>
                </a:solidFill>
                <a:latin typeface="Arial"/>
                <a:cs typeface="Arial"/>
              </a:rPr>
              <a:t> </a:t>
            </a:r>
            <a:r>
              <a:rPr sz="1800" dirty="0">
                <a:solidFill>
                  <a:srgbClr val="2A2522"/>
                </a:solidFill>
                <a:latin typeface="Arial"/>
                <a:cs typeface="Arial"/>
              </a:rPr>
              <a:t>2</a:t>
            </a:r>
            <a:r>
              <a:rPr sz="1800" spc="100" dirty="0">
                <a:solidFill>
                  <a:srgbClr val="2A2522"/>
                </a:solidFill>
                <a:latin typeface="Arial"/>
                <a:cs typeface="Arial"/>
              </a:rPr>
              <a:t> </a:t>
            </a:r>
            <a:r>
              <a:rPr sz="1800" dirty="0">
                <a:solidFill>
                  <a:srgbClr val="2A2522"/>
                </a:solidFill>
                <a:latin typeface="Arial"/>
                <a:cs typeface="Arial"/>
              </a:rPr>
              <a:t>„Empfehlung</a:t>
            </a:r>
            <a:r>
              <a:rPr sz="1800" spc="100" dirty="0">
                <a:solidFill>
                  <a:srgbClr val="2A2522"/>
                </a:solidFill>
                <a:latin typeface="Arial"/>
                <a:cs typeface="Arial"/>
              </a:rPr>
              <a:t> </a:t>
            </a:r>
            <a:r>
              <a:rPr sz="1800" spc="-25" dirty="0">
                <a:solidFill>
                  <a:srgbClr val="2A2522"/>
                </a:solidFill>
                <a:latin typeface="Arial"/>
                <a:cs typeface="Arial"/>
              </a:rPr>
              <a:t>der </a:t>
            </a:r>
            <a:r>
              <a:rPr sz="1800" spc="10" dirty="0">
                <a:solidFill>
                  <a:srgbClr val="2A2522"/>
                </a:solidFill>
                <a:latin typeface="Arial"/>
                <a:cs typeface="Arial"/>
              </a:rPr>
              <a:t>Klassenkonferenz</a:t>
            </a:r>
            <a:r>
              <a:rPr sz="1800" spc="55" dirty="0">
                <a:solidFill>
                  <a:srgbClr val="2A2522"/>
                </a:solidFill>
                <a:latin typeface="Arial"/>
                <a:cs typeface="Arial"/>
              </a:rPr>
              <a:t> für</a:t>
            </a:r>
            <a:r>
              <a:rPr sz="1800" spc="125" dirty="0">
                <a:solidFill>
                  <a:srgbClr val="2A2522"/>
                </a:solidFill>
                <a:latin typeface="Arial"/>
                <a:cs typeface="Arial"/>
              </a:rPr>
              <a:t> </a:t>
            </a:r>
            <a:r>
              <a:rPr sz="1800" spc="10" dirty="0">
                <a:solidFill>
                  <a:srgbClr val="2A2522"/>
                </a:solidFill>
                <a:latin typeface="Arial"/>
                <a:cs typeface="Arial"/>
              </a:rPr>
              <a:t>den</a:t>
            </a:r>
            <a:r>
              <a:rPr sz="1800" spc="75" dirty="0">
                <a:solidFill>
                  <a:srgbClr val="2A2522"/>
                </a:solidFill>
                <a:latin typeface="Arial"/>
                <a:cs typeface="Arial"/>
              </a:rPr>
              <a:t> </a:t>
            </a:r>
            <a:r>
              <a:rPr sz="1800" spc="10" dirty="0">
                <a:solidFill>
                  <a:srgbClr val="2A2522"/>
                </a:solidFill>
                <a:latin typeface="Arial"/>
                <a:cs typeface="Arial"/>
              </a:rPr>
              <a:t>weiteren</a:t>
            </a:r>
            <a:r>
              <a:rPr sz="1800" spc="90" dirty="0">
                <a:solidFill>
                  <a:srgbClr val="2A2522"/>
                </a:solidFill>
                <a:latin typeface="Arial"/>
                <a:cs typeface="Arial"/>
              </a:rPr>
              <a:t> </a:t>
            </a:r>
            <a:r>
              <a:rPr sz="1800" spc="10" dirty="0">
                <a:solidFill>
                  <a:srgbClr val="2A2522"/>
                </a:solidFill>
                <a:latin typeface="Arial"/>
                <a:cs typeface="Arial"/>
              </a:rPr>
              <a:t>Bildungsweg“</a:t>
            </a:r>
            <a:r>
              <a:rPr sz="1800" spc="100" dirty="0">
                <a:solidFill>
                  <a:srgbClr val="2A2522"/>
                </a:solidFill>
                <a:latin typeface="Arial"/>
                <a:cs typeface="Arial"/>
              </a:rPr>
              <a:t> </a:t>
            </a:r>
            <a:r>
              <a:rPr sz="1800" spc="10" dirty="0">
                <a:solidFill>
                  <a:srgbClr val="2A2522"/>
                </a:solidFill>
                <a:latin typeface="Arial"/>
                <a:cs typeface="Arial"/>
              </a:rPr>
              <a:t>oder</a:t>
            </a:r>
            <a:r>
              <a:rPr sz="1800" spc="90" dirty="0">
                <a:solidFill>
                  <a:srgbClr val="2A2522"/>
                </a:solidFill>
                <a:latin typeface="Arial"/>
                <a:cs typeface="Arial"/>
              </a:rPr>
              <a:t> </a:t>
            </a:r>
            <a:r>
              <a:rPr sz="1800" spc="10" dirty="0">
                <a:solidFill>
                  <a:srgbClr val="2A2522"/>
                </a:solidFill>
                <a:latin typeface="Arial"/>
                <a:cs typeface="Arial"/>
              </a:rPr>
              <a:t>das</a:t>
            </a:r>
            <a:r>
              <a:rPr sz="1800" spc="114" dirty="0">
                <a:solidFill>
                  <a:srgbClr val="2A2522"/>
                </a:solidFill>
                <a:latin typeface="Arial"/>
                <a:cs typeface="Arial"/>
              </a:rPr>
              <a:t> </a:t>
            </a:r>
            <a:r>
              <a:rPr sz="1800" spc="10" dirty="0">
                <a:solidFill>
                  <a:srgbClr val="2A2522"/>
                </a:solidFill>
                <a:latin typeface="Arial"/>
                <a:cs typeface="Arial"/>
              </a:rPr>
              <a:t>Formular</a:t>
            </a:r>
            <a:r>
              <a:rPr sz="1800" spc="130" dirty="0">
                <a:solidFill>
                  <a:srgbClr val="2A2522"/>
                </a:solidFill>
                <a:latin typeface="Arial"/>
                <a:cs typeface="Arial"/>
              </a:rPr>
              <a:t> </a:t>
            </a:r>
            <a:r>
              <a:rPr sz="1800" spc="10" dirty="0">
                <a:solidFill>
                  <a:srgbClr val="2A2522"/>
                </a:solidFill>
                <a:latin typeface="Arial"/>
                <a:cs typeface="Arial"/>
              </a:rPr>
              <a:t>„Information</a:t>
            </a:r>
            <a:r>
              <a:rPr sz="1800" spc="105" dirty="0">
                <a:solidFill>
                  <a:srgbClr val="2A2522"/>
                </a:solidFill>
                <a:latin typeface="Arial"/>
                <a:cs typeface="Arial"/>
              </a:rPr>
              <a:t> </a:t>
            </a:r>
            <a:r>
              <a:rPr sz="1800" spc="10" dirty="0">
                <a:solidFill>
                  <a:srgbClr val="2A2522"/>
                </a:solidFill>
                <a:latin typeface="Arial"/>
                <a:cs typeface="Arial"/>
              </a:rPr>
              <a:t>über</a:t>
            </a:r>
            <a:r>
              <a:rPr sz="1800" spc="110" dirty="0">
                <a:solidFill>
                  <a:srgbClr val="2A2522"/>
                </a:solidFill>
                <a:latin typeface="Arial"/>
                <a:cs typeface="Arial"/>
              </a:rPr>
              <a:t> </a:t>
            </a:r>
            <a:r>
              <a:rPr sz="1800" spc="-25" dirty="0">
                <a:solidFill>
                  <a:srgbClr val="2A2522"/>
                </a:solidFill>
                <a:latin typeface="Arial"/>
                <a:cs typeface="Arial"/>
              </a:rPr>
              <a:t>die </a:t>
            </a:r>
            <a:r>
              <a:rPr sz="1800" dirty="0">
                <a:solidFill>
                  <a:srgbClr val="2A2522"/>
                </a:solidFill>
                <a:latin typeface="Arial"/>
                <a:cs typeface="Arial"/>
              </a:rPr>
              <a:t>Ergebnisse</a:t>
            </a:r>
            <a:r>
              <a:rPr sz="1800" spc="85" dirty="0">
                <a:solidFill>
                  <a:srgbClr val="2A2522"/>
                </a:solidFill>
                <a:latin typeface="Arial"/>
                <a:cs typeface="Arial"/>
              </a:rPr>
              <a:t> </a:t>
            </a:r>
            <a:r>
              <a:rPr sz="1800" dirty="0">
                <a:solidFill>
                  <a:srgbClr val="2A2522"/>
                </a:solidFill>
                <a:latin typeface="Arial"/>
                <a:cs typeface="Arial"/>
              </a:rPr>
              <a:t>der</a:t>
            </a:r>
            <a:r>
              <a:rPr sz="1800" spc="70" dirty="0">
                <a:solidFill>
                  <a:srgbClr val="2A2522"/>
                </a:solidFill>
                <a:latin typeface="Arial"/>
                <a:cs typeface="Arial"/>
              </a:rPr>
              <a:t> </a:t>
            </a:r>
            <a:r>
              <a:rPr sz="1800" dirty="0">
                <a:solidFill>
                  <a:srgbClr val="2A2522"/>
                </a:solidFill>
                <a:latin typeface="Arial"/>
                <a:cs typeface="Arial"/>
              </a:rPr>
              <a:t>zentralen</a:t>
            </a:r>
            <a:r>
              <a:rPr sz="1800" spc="90" dirty="0">
                <a:solidFill>
                  <a:srgbClr val="2A2522"/>
                </a:solidFill>
                <a:latin typeface="Arial"/>
                <a:cs typeface="Arial"/>
              </a:rPr>
              <a:t> </a:t>
            </a:r>
            <a:r>
              <a:rPr sz="1800" dirty="0">
                <a:solidFill>
                  <a:srgbClr val="2A2522"/>
                </a:solidFill>
                <a:latin typeface="Arial"/>
                <a:cs typeface="Arial"/>
              </a:rPr>
              <a:t>Kompetenzmessung“</a:t>
            </a:r>
            <a:r>
              <a:rPr sz="1800" spc="80" dirty="0">
                <a:solidFill>
                  <a:srgbClr val="2A2522"/>
                </a:solidFill>
                <a:latin typeface="Arial"/>
                <a:cs typeface="Arial"/>
              </a:rPr>
              <a:t> </a:t>
            </a:r>
            <a:r>
              <a:rPr sz="1800" dirty="0">
                <a:solidFill>
                  <a:srgbClr val="2A2522"/>
                </a:solidFill>
                <a:latin typeface="Arial"/>
                <a:cs typeface="Arial"/>
              </a:rPr>
              <a:t>–</a:t>
            </a:r>
            <a:r>
              <a:rPr sz="1800" spc="70" dirty="0">
                <a:solidFill>
                  <a:srgbClr val="2A2522"/>
                </a:solidFill>
                <a:latin typeface="Arial"/>
                <a:cs typeface="Arial"/>
              </a:rPr>
              <a:t> </a:t>
            </a:r>
            <a:r>
              <a:rPr sz="1800" dirty="0">
                <a:solidFill>
                  <a:srgbClr val="2A2522"/>
                </a:solidFill>
                <a:latin typeface="Arial"/>
                <a:cs typeface="Arial"/>
              </a:rPr>
              <a:t>dieses</a:t>
            </a:r>
            <a:r>
              <a:rPr sz="1800" spc="90" dirty="0">
                <a:solidFill>
                  <a:srgbClr val="2A2522"/>
                </a:solidFill>
                <a:latin typeface="Arial"/>
                <a:cs typeface="Arial"/>
              </a:rPr>
              <a:t> </a:t>
            </a:r>
            <a:r>
              <a:rPr sz="1800" spc="55" dirty="0">
                <a:solidFill>
                  <a:srgbClr val="2A2522"/>
                </a:solidFill>
                <a:latin typeface="Arial"/>
                <a:cs typeface="Arial"/>
              </a:rPr>
              <a:t>ist</a:t>
            </a:r>
            <a:r>
              <a:rPr sz="1800" spc="90" dirty="0">
                <a:solidFill>
                  <a:srgbClr val="2A2522"/>
                </a:solidFill>
                <a:latin typeface="Arial"/>
                <a:cs typeface="Arial"/>
              </a:rPr>
              <a:t> </a:t>
            </a:r>
            <a:r>
              <a:rPr sz="1800" dirty="0">
                <a:solidFill>
                  <a:srgbClr val="2A2522"/>
                </a:solidFill>
                <a:latin typeface="Arial"/>
                <a:cs typeface="Arial"/>
              </a:rPr>
              <a:t>nur</a:t>
            </a:r>
            <a:r>
              <a:rPr sz="1800" spc="90" dirty="0">
                <a:solidFill>
                  <a:srgbClr val="2A2522"/>
                </a:solidFill>
                <a:latin typeface="Arial"/>
                <a:cs typeface="Arial"/>
              </a:rPr>
              <a:t> </a:t>
            </a:r>
            <a:r>
              <a:rPr sz="1800" spc="-10" dirty="0">
                <a:solidFill>
                  <a:srgbClr val="2A2522"/>
                </a:solidFill>
                <a:latin typeface="Arial"/>
                <a:cs typeface="Arial"/>
              </a:rPr>
              <a:t>vorzulegen</a:t>
            </a:r>
            <a:endParaRPr sz="1800" dirty="0">
              <a:latin typeface="Arial"/>
              <a:cs typeface="Arial"/>
            </a:endParaRPr>
          </a:p>
          <a:p>
            <a:pPr>
              <a:lnSpc>
                <a:spcPct val="100000"/>
              </a:lnSpc>
              <a:spcBef>
                <a:spcPts val="140"/>
              </a:spcBef>
              <a:buClr>
                <a:srgbClr val="2A2522"/>
              </a:buClr>
              <a:buFont typeface="Arial"/>
              <a:buChar char="•"/>
            </a:pPr>
            <a:endParaRPr sz="1800" dirty="0">
              <a:latin typeface="Arial"/>
              <a:cs typeface="Arial"/>
            </a:endParaRPr>
          </a:p>
          <a:p>
            <a:pPr marL="299085" indent="-286385">
              <a:lnSpc>
                <a:spcPct val="100000"/>
              </a:lnSpc>
              <a:buChar char="•"/>
              <a:tabLst>
                <a:tab pos="299085" algn="l"/>
              </a:tabLst>
            </a:pPr>
            <a:r>
              <a:rPr sz="1800" spc="10" dirty="0">
                <a:solidFill>
                  <a:srgbClr val="2A2522"/>
                </a:solidFill>
                <a:latin typeface="Arial"/>
                <a:cs typeface="Arial"/>
              </a:rPr>
              <a:t>Zur</a:t>
            </a:r>
            <a:r>
              <a:rPr sz="1800" spc="30" dirty="0">
                <a:solidFill>
                  <a:srgbClr val="2A2522"/>
                </a:solidFill>
                <a:latin typeface="Arial"/>
                <a:cs typeface="Arial"/>
              </a:rPr>
              <a:t> </a:t>
            </a:r>
            <a:r>
              <a:rPr sz="1800" spc="10" dirty="0">
                <a:solidFill>
                  <a:srgbClr val="2A2522"/>
                </a:solidFill>
                <a:latin typeface="Arial"/>
                <a:cs typeface="Arial"/>
              </a:rPr>
              <a:t>Anmeldung</a:t>
            </a:r>
            <a:r>
              <a:rPr sz="1800" spc="15" dirty="0">
                <a:solidFill>
                  <a:srgbClr val="2A2522"/>
                </a:solidFill>
                <a:latin typeface="Arial"/>
                <a:cs typeface="Arial"/>
              </a:rPr>
              <a:t> </a:t>
            </a:r>
            <a:r>
              <a:rPr sz="1800" spc="10" dirty="0">
                <a:solidFill>
                  <a:srgbClr val="2A2522"/>
                </a:solidFill>
                <a:latin typeface="Arial"/>
                <a:cs typeface="Arial"/>
              </a:rPr>
              <a:t>an</a:t>
            </a:r>
            <a:r>
              <a:rPr sz="1800" spc="35" dirty="0">
                <a:solidFill>
                  <a:srgbClr val="2A2522"/>
                </a:solidFill>
                <a:latin typeface="Arial"/>
                <a:cs typeface="Arial"/>
              </a:rPr>
              <a:t> </a:t>
            </a:r>
            <a:r>
              <a:rPr sz="1800" spc="10" dirty="0">
                <a:solidFill>
                  <a:srgbClr val="2A2522"/>
                </a:solidFill>
                <a:latin typeface="Arial"/>
                <a:cs typeface="Arial"/>
              </a:rPr>
              <a:t>einem</a:t>
            </a:r>
            <a:r>
              <a:rPr sz="1800" dirty="0">
                <a:solidFill>
                  <a:srgbClr val="2A2522"/>
                </a:solidFill>
                <a:latin typeface="Arial"/>
                <a:cs typeface="Arial"/>
              </a:rPr>
              <a:t> Gymnasium</a:t>
            </a:r>
            <a:r>
              <a:rPr sz="1800" spc="35" dirty="0">
                <a:solidFill>
                  <a:srgbClr val="2A2522"/>
                </a:solidFill>
                <a:latin typeface="Arial"/>
                <a:cs typeface="Arial"/>
              </a:rPr>
              <a:t> </a:t>
            </a:r>
            <a:r>
              <a:rPr sz="1800" spc="10" dirty="0">
                <a:solidFill>
                  <a:srgbClr val="2A2522"/>
                </a:solidFill>
                <a:latin typeface="Arial"/>
                <a:cs typeface="Arial"/>
              </a:rPr>
              <a:t>kann</a:t>
            </a:r>
            <a:r>
              <a:rPr sz="1800" spc="25" dirty="0">
                <a:solidFill>
                  <a:srgbClr val="2A2522"/>
                </a:solidFill>
                <a:latin typeface="Arial"/>
                <a:cs typeface="Arial"/>
              </a:rPr>
              <a:t> </a:t>
            </a:r>
            <a:r>
              <a:rPr sz="1800" spc="10" dirty="0">
                <a:solidFill>
                  <a:srgbClr val="2A2522"/>
                </a:solidFill>
                <a:latin typeface="Arial"/>
                <a:cs typeface="Arial"/>
              </a:rPr>
              <a:t>auch</a:t>
            </a:r>
            <a:r>
              <a:rPr sz="1800" spc="25" dirty="0">
                <a:solidFill>
                  <a:srgbClr val="2A2522"/>
                </a:solidFill>
                <a:latin typeface="Arial"/>
                <a:cs typeface="Arial"/>
              </a:rPr>
              <a:t> </a:t>
            </a:r>
            <a:r>
              <a:rPr sz="1800" spc="10" dirty="0">
                <a:solidFill>
                  <a:srgbClr val="2A2522"/>
                </a:solidFill>
                <a:latin typeface="Arial"/>
                <a:cs typeface="Arial"/>
              </a:rPr>
              <a:t>das</a:t>
            </a:r>
            <a:r>
              <a:rPr sz="1800" spc="35" dirty="0">
                <a:solidFill>
                  <a:srgbClr val="2A2522"/>
                </a:solidFill>
                <a:latin typeface="Arial"/>
                <a:cs typeface="Arial"/>
              </a:rPr>
              <a:t> </a:t>
            </a:r>
            <a:r>
              <a:rPr sz="1800" spc="10" dirty="0">
                <a:solidFill>
                  <a:srgbClr val="2A2522"/>
                </a:solidFill>
                <a:latin typeface="Arial"/>
                <a:cs typeface="Arial"/>
              </a:rPr>
              <a:t>Ergebnis</a:t>
            </a:r>
            <a:r>
              <a:rPr sz="1800" spc="25" dirty="0">
                <a:solidFill>
                  <a:srgbClr val="2A2522"/>
                </a:solidFill>
                <a:latin typeface="Arial"/>
                <a:cs typeface="Arial"/>
              </a:rPr>
              <a:t> </a:t>
            </a:r>
            <a:r>
              <a:rPr sz="1800" spc="10" dirty="0">
                <a:solidFill>
                  <a:srgbClr val="2A2522"/>
                </a:solidFill>
                <a:latin typeface="Arial"/>
                <a:cs typeface="Arial"/>
              </a:rPr>
              <a:t>des</a:t>
            </a:r>
            <a:r>
              <a:rPr sz="1800" spc="30" dirty="0">
                <a:solidFill>
                  <a:srgbClr val="2A2522"/>
                </a:solidFill>
                <a:latin typeface="Arial"/>
                <a:cs typeface="Arial"/>
              </a:rPr>
              <a:t> </a:t>
            </a:r>
            <a:r>
              <a:rPr sz="1800" spc="10" dirty="0">
                <a:solidFill>
                  <a:srgbClr val="2A2522"/>
                </a:solidFill>
                <a:latin typeface="Arial"/>
                <a:cs typeface="Arial"/>
              </a:rPr>
              <a:t>Potenzialtests </a:t>
            </a:r>
            <a:r>
              <a:rPr sz="1800" spc="35" dirty="0">
                <a:solidFill>
                  <a:srgbClr val="2A2522"/>
                </a:solidFill>
                <a:latin typeface="Arial"/>
                <a:cs typeface="Arial"/>
              </a:rPr>
              <a:t>vorgelegt</a:t>
            </a:r>
            <a:endParaRPr sz="1800" dirty="0">
              <a:latin typeface="Arial"/>
              <a:cs typeface="Arial"/>
            </a:endParaRPr>
          </a:p>
          <a:p>
            <a:pPr marL="299085">
              <a:lnSpc>
                <a:spcPct val="100000"/>
              </a:lnSpc>
              <a:spcBef>
                <a:spcPts val="865"/>
              </a:spcBef>
            </a:pPr>
            <a:r>
              <a:rPr sz="1800" spc="-10" dirty="0">
                <a:solidFill>
                  <a:srgbClr val="2A2522"/>
                </a:solidFill>
                <a:latin typeface="Arial"/>
                <a:cs typeface="Arial"/>
              </a:rPr>
              <a:t>werden.</a:t>
            </a:r>
            <a:endParaRPr sz="1800" dirty="0">
              <a:latin typeface="Arial"/>
              <a:cs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752333" y="6296659"/>
            <a:ext cx="3467735" cy="162560"/>
          </a:xfrm>
          <a:prstGeom prst="rect">
            <a:avLst/>
          </a:prstGeom>
        </p:spPr>
        <p:txBody>
          <a:bodyPr vert="horz" wrap="square" lIns="0" tIns="12700" rIns="0" bIns="0" rtlCol="0">
            <a:spAutoFit/>
          </a:bodyPr>
          <a:lstStyle/>
          <a:p>
            <a:pPr marL="12700">
              <a:lnSpc>
                <a:spcPct val="100000"/>
              </a:lnSpc>
              <a:spcBef>
                <a:spcPts val="100"/>
              </a:spcBef>
            </a:pPr>
            <a:r>
              <a:rPr sz="900" spc="10" dirty="0">
                <a:solidFill>
                  <a:srgbClr val="2A2522"/>
                </a:solidFill>
                <a:latin typeface="Arial"/>
                <a:cs typeface="Arial"/>
              </a:rPr>
              <a:t>Übergang von</a:t>
            </a:r>
            <a:r>
              <a:rPr sz="900" spc="25" dirty="0">
                <a:solidFill>
                  <a:srgbClr val="2A2522"/>
                </a:solidFill>
                <a:latin typeface="Arial"/>
                <a:cs typeface="Arial"/>
              </a:rPr>
              <a:t> </a:t>
            </a:r>
            <a:r>
              <a:rPr sz="900" spc="10" dirty="0">
                <a:solidFill>
                  <a:srgbClr val="2A2522"/>
                </a:solidFill>
                <a:latin typeface="Arial"/>
                <a:cs typeface="Arial"/>
              </a:rPr>
              <a:t>der Grundschule</a:t>
            </a:r>
            <a:r>
              <a:rPr sz="900" spc="35" dirty="0">
                <a:solidFill>
                  <a:srgbClr val="2A2522"/>
                </a:solidFill>
                <a:latin typeface="Arial"/>
                <a:cs typeface="Arial"/>
              </a:rPr>
              <a:t> </a:t>
            </a:r>
            <a:r>
              <a:rPr sz="900" spc="10" dirty="0">
                <a:solidFill>
                  <a:srgbClr val="2A2522"/>
                </a:solidFill>
                <a:latin typeface="Arial"/>
                <a:cs typeface="Arial"/>
              </a:rPr>
              <a:t>in die weiterführenden</a:t>
            </a:r>
            <a:r>
              <a:rPr sz="900" spc="15" dirty="0">
                <a:solidFill>
                  <a:srgbClr val="2A2522"/>
                </a:solidFill>
                <a:latin typeface="Arial"/>
                <a:cs typeface="Arial"/>
              </a:rPr>
              <a:t> </a:t>
            </a:r>
            <a:r>
              <a:rPr sz="900" spc="-10" dirty="0">
                <a:solidFill>
                  <a:srgbClr val="2A2522"/>
                </a:solidFill>
                <a:latin typeface="Arial"/>
                <a:cs typeface="Arial"/>
              </a:rPr>
              <a:t>Schularten</a:t>
            </a:r>
            <a:endParaRPr sz="900">
              <a:latin typeface="Arial"/>
              <a:cs typeface="Arial"/>
            </a:endParaRPr>
          </a:p>
        </p:txBody>
      </p:sp>
      <p:sp>
        <p:nvSpPr>
          <p:cNvPr id="3" name="object 3"/>
          <p:cNvSpPr txBox="1"/>
          <p:nvPr/>
        </p:nvSpPr>
        <p:spPr>
          <a:xfrm>
            <a:off x="11640439" y="6296659"/>
            <a:ext cx="156210" cy="162560"/>
          </a:xfrm>
          <a:prstGeom prst="rect">
            <a:avLst/>
          </a:prstGeom>
        </p:spPr>
        <p:txBody>
          <a:bodyPr vert="horz" wrap="square" lIns="0" tIns="12700" rIns="0" bIns="0" rtlCol="0">
            <a:spAutoFit/>
          </a:bodyPr>
          <a:lstStyle/>
          <a:p>
            <a:pPr marL="12700">
              <a:lnSpc>
                <a:spcPct val="100000"/>
              </a:lnSpc>
              <a:spcBef>
                <a:spcPts val="100"/>
              </a:spcBef>
            </a:pPr>
            <a:r>
              <a:rPr sz="900" spc="-25" dirty="0">
                <a:solidFill>
                  <a:srgbClr val="2A2522"/>
                </a:solidFill>
                <a:latin typeface="Arial"/>
                <a:cs typeface="Arial"/>
              </a:rPr>
              <a:t>28</a:t>
            </a:r>
            <a:endParaRPr sz="900">
              <a:latin typeface="Arial"/>
              <a:cs typeface="Arial"/>
            </a:endParaRPr>
          </a:p>
        </p:txBody>
      </p:sp>
      <p:sp>
        <p:nvSpPr>
          <p:cNvPr id="4" name="object 4" descr="$PPTXTitle"/>
          <p:cNvSpPr txBox="1">
            <a:spLocks noGrp="1"/>
          </p:cNvSpPr>
          <p:nvPr>
            <p:ph type="title"/>
          </p:nvPr>
        </p:nvSpPr>
        <p:spPr>
          <a:prstGeom prst="rect">
            <a:avLst/>
          </a:prstGeom>
        </p:spPr>
        <p:txBody>
          <a:bodyPr vert="horz" wrap="square" lIns="0" tIns="478154" rIns="0" bIns="0" rtlCol="0">
            <a:spAutoFit/>
          </a:bodyPr>
          <a:lstStyle/>
          <a:p>
            <a:pPr marL="325120">
              <a:lnSpc>
                <a:spcPct val="100000"/>
              </a:lnSpc>
              <a:spcBef>
                <a:spcPts val="100"/>
              </a:spcBef>
            </a:pPr>
            <a:r>
              <a:rPr dirty="0"/>
              <a:t>Der</a:t>
            </a:r>
            <a:r>
              <a:rPr spc="-80" dirty="0"/>
              <a:t> </a:t>
            </a:r>
            <a:r>
              <a:rPr dirty="0"/>
              <a:t>Weg</a:t>
            </a:r>
            <a:r>
              <a:rPr spc="-70" dirty="0"/>
              <a:t> </a:t>
            </a:r>
            <a:r>
              <a:rPr dirty="0"/>
              <a:t>in</a:t>
            </a:r>
            <a:r>
              <a:rPr spc="-80" dirty="0"/>
              <a:t> </a:t>
            </a:r>
            <a:r>
              <a:rPr dirty="0"/>
              <a:t>die</a:t>
            </a:r>
            <a:r>
              <a:rPr spc="-75" dirty="0"/>
              <a:t> </a:t>
            </a:r>
            <a:r>
              <a:rPr dirty="0"/>
              <a:t>weiterführende</a:t>
            </a:r>
            <a:r>
              <a:rPr spc="-110" dirty="0"/>
              <a:t> </a:t>
            </a:r>
            <a:r>
              <a:rPr spc="-10" dirty="0"/>
              <a:t>Schule</a:t>
            </a:r>
          </a:p>
        </p:txBody>
      </p:sp>
      <p:grpSp>
        <p:nvGrpSpPr>
          <p:cNvPr id="5" name="object 5"/>
          <p:cNvGrpSpPr/>
          <p:nvPr/>
        </p:nvGrpSpPr>
        <p:grpSpPr>
          <a:xfrm>
            <a:off x="10380471" y="389483"/>
            <a:ext cx="1224280" cy="827405"/>
            <a:chOff x="10380471" y="389483"/>
            <a:chExt cx="1224280" cy="827405"/>
          </a:xfrm>
        </p:grpSpPr>
        <p:pic>
          <p:nvPicPr>
            <p:cNvPr id="6" name="object 6"/>
            <p:cNvPicPr/>
            <p:nvPr/>
          </p:nvPicPr>
          <p:blipFill>
            <a:blip r:embed="rId2" cstate="print"/>
            <a:stretch>
              <a:fillRect/>
            </a:stretch>
          </p:blipFill>
          <p:spPr>
            <a:xfrm>
              <a:off x="10905638" y="656729"/>
              <a:ext cx="185884" cy="184588"/>
            </a:xfrm>
            <a:prstGeom prst="rect">
              <a:avLst/>
            </a:prstGeom>
          </p:spPr>
        </p:pic>
        <p:sp>
          <p:nvSpPr>
            <p:cNvPr id="7" name="object 7"/>
            <p:cNvSpPr/>
            <p:nvPr/>
          </p:nvSpPr>
          <p:spPr>
            <a:xfrm>
              <a:off x="10380459" y="389495"/>
              <a:ext cx="804545" cy="827405"/>
            </a:xfrm>
            <a:custGeom>
              <a:avLst/>
              <a:gdLst/>
              <a:ahLst/>
              <a:cxnLst/>
              <a:rect l="l" t="t" r="r" b="b"/>
              <a:pathLst>
                <a:path w="804545" h="827405">
                  <a:moveTo>
                    <a:pt x="587908" y="142049"/>
                  </a:moveTo>
                  <a:lnTo>
                    <a:pt x="540766" y="147980"/>
                  </a:lnTo>
                  <a:lnTo>
                    <a:pt x="497967" y="164858"/>
                  </a:lnTo>
                  <a:lnTo>
                    <a:pt x="461086" y="191363"/>
                  </a:lnTo>
                  <a:lnTo>
                    <a:pt x="431673" y="226136"/>
                  </a:lnTo>
                  <a:lnTo>
                    <a:pt x="411289" y="267843"/>
                  </a:lnTo>
                  <a:lnTo>
                    <a:pt x="92964" y="267843"/>
                  </a:lnTo>
                  <a:lnTo>
                    <a:pt x="55880" y="274866"/>
                  </a:lnTo>
                  <a:lnTo>
                    <a:pt x="26428" y="294322"/>
                  </a:lnTo>
                  <a:lnTo>
                    <a:pt x="7010" y="323837"/>
                  </a:lnTo>
                  <a:lnTo>
                    <a:pt x="0" y="360984"/>
                  </a:lnTo>
                  <a:lnTo>
                    <a:pt x="0" y="763892"/>
                  </a:lnTo>
                  <a:lnTo>
                    <a:pt x="60426" y="763892"/>
                  </a:lnTo>
                  <a:lnTo>
                    <a:pt x="60426" y="360984"/>
                  </a:lnTo>
                  <a:lnTo>
                    <a:pt x="62903" y="348030"/>
                  </a:lnTo>
                  <a:lnTo>
                    <a:pt x="69723" y="337705"/>
                  </a:lnTo>
                  <a:lnTo>
                    <a:pt x="80035" y="330873"/>
                  </a:lnTo>
                  <a:lnTo>
                    <a:pt x="92964" y="328396"/>
                  </a:lnTo>
                  <a:lnTo>
                    <a:pt x="464731" y="328396"/>
                  </a:lnTo>
                  <a:lnTo>
                    <a:pt x="474179" y="280606"/>
                  </a:lnTo>
                  <a:lnTo>
                    <a:pt x="500176" y="241325"/>
                  </a:lnTo>
                  <a:lnTo>
                    <a:pt x="539254" y="214718"/>
                  </a:lnTo>
                  <a:lnTo>
                    <a:pt x="587908" y="204939"/>
                  </a:lnTo>
                  <a:lnTo>
                    <a:pt x="587908" y="142049"/>
                  </a:lnTo>
                  <a:close/>
                </a:path>
                <a:path w="804545" h="827405">
                  <a:moveTo>
                    <a:pt x="648322" y="0"/>
                  </a:moveTo>
                  <a:lnTo>
                    <a:pt x="587908" y="0"/>
                  </a:lnTo>
                  <a:lnTo>
                    <a:pt x="587908" y="142049"/>
                  </a:lnTo>
                  <a:lnTo>
                    <a:pt x="648322" y="142049"/>
                  </a:lnTo>
                  <a:lnTo>
                    <a:pt x="648322" y="0"/>
                  </a:lnTo>
                  <a:close/>
                </a:path>
                <a:path w="804545" h="827405">
                  <a:moveTo>
                    <a:pt x="803998" y="763917"/>
                  </a:moveTo>
                  <a:lnTo>
                    <a:pt x="432206" y="763917"/>
                  </a:lnTo>
                  <a:lnTo>
                    <a:pt x="432206" y="826795"/>
                  </a:lnTo>
                  <a:lnTo>
                    <a:pt x="803998" y="826795"/>
                  </a:lnTo>
                  <a:lnTo>
                    <a:pt x="803998" y="763917"/>
                  </a:lnTo>
                  <a:close/>
                </a:path>
              </a:pathLst>
            </a:custGeom>
            <a:solidFill>
              <a:srgbClr val="000000"/>
            </a:solidFill>
          </p:spPr>
          <p:txBody>
            <a:bodyPr wrap="square" lIns="0" tIns="0" rIns="0" bIns="0" rtlCol="0"/>
            <a:lstStyle/>
            <a:p>
              <a:endParaRPr/>
            </a:p>
          </p:txBody>
        </p:sp>
        <p:pic>
          <p:nvPicPr>
            <p:cNvPr id="8" name="object 8"/>
            <p:cNvPicPr/>
            <p:nvPr/>
          </p:nvPicPr>
          <p:blipFill>
            <a:blip r:embed="rId3" cstate="print"/>
            <a:stretch>
              <a:fillRect/>
            </a:stretch>
          </p:blipFill>
          <p:spPr>
            <a:xfrm>
              <a:off x="10875410" y="904197"/>
              <a:ext cx="246309" cy="218930"/>
            </a:xfrm>
            <a:prstGeom prst="rect">
              <a:avLst/>
            </a:prstGeom>
          </p:spPr>
        </p:pic>
        <p:sp>
          <p:nvSpPr>
            <p:cNvPr id="9" name="object 9"/>
            <p:cNvSpPr/>
            <p:nvPr/>
          </p:nvSpPr>
          <p:spPr>
            <a:xfrm>
              <a:off x="10503611" y="531570"/>
              <a:ext cx="1101090" cy="622300"/>
            </a:xfrm>
            <a:custGeom>
              <a:avLst/>
              <a:gdLst/>
              <a:ahLst/>
              <a:cxnLst/>
              <a:rect l="l" t="t" r="r" b="b"/>
              <a:pathLst>
                <a:path w="1101090" h="622300">
                  <a:moveTo>
                    <a:pt x="60426" y="249199"/>
                  </a:moveTo>
                  <a:lnTo>
                    <a:pt x="0" y="249199"/>
                  </a:lnTo>
                  <a:lnTo>
                    <a:pt x="0" y="372630"/>
                  </a:lnTo>
                  <a:lnTo>
                    <a:pt x="60426" y="360997"/>
                  </a:lnTo>
                  <a:lnTo>
                    <a:pt x="60426" y="249199"/>
                  </a:lnTo>
                  <a:close/>
                </a:path>
                <a:path w="1101090" h="622300">
                  <a:moveTo>
                    <a:pt x="60439" y="435521"/>
                  </a:moveTo>
                  <a:lnTo>
                    <a:pt x="12" y="435521"/>
                  </a:lnTo>
                  <a:lnTo>
                    <a:pt x="12" y="558952"/>
                  </a:lnTo>
                  <a:lnTo>
                    <a:pt x="60439" y="547319"/>
                  </a:lnTo>
                  <a:lnTo>
                    <a:pt x="60439" y="435521"/>
                  </a:lnTo>
                  <a:close/>
                </a:path>
                <a:path w="1101090" h="622300">
                  <a:moveTo>
                    <a:pt x="185902" y="249199"/>
                  </a:moveTo>
                  <a:lnTo>
                    <a:pt x="123164" y="249199"/>
                  </a:lnTo>
                  <a:lnTo>
                    <a:pt x="123164" y="372630"/>
                  </a:lnTo>
                  <a:lnTo>
                    <a:pt x="185902" y="360997"/>
                  </a:lnTo>
                  <a:lnTo>
                    <a:pt x="185902" y="249199"/>
                  </a:lnTo>
                  <a:close/>
                </a:path>
                <a:path w="1101090" h="622300">
                  <a:moveTo>
                    <a:pt x="185915" y="435521"/>
                  </a:moveTo>
                  <a:lnTo>
                    <a:pt x="123164" y="435521"/>
                  </a:lnTo>
                  <a:lnTo>
                    <a:pt x="123164" y="558952"/>
                  </a:lnTo>
                  <a:lnTo>
                    <a:pt x="185915" y="547319"/>
                  </a:lnTo>
                  <a:lnTo>
                    <a:pt x="185915" y="435521"/>
                  </a:lnTo>
                  <a:close/>
                </a:path>
                <a:path w="1101090" h="622300">
                  <a:moveTo>
                    <a:pt x="309054" y="435521"/>
                  </a:moveTo>
                  <a:lnTo>
                    <a:pt x="246329" y="435521"/>
                  </a:lnTo>
                  <a:lnTo>
                    <a:pt x="246329" y="558952"/>
                  </a:lnTo>
                  <a:lnTo>
                    <a:pt x="309054" y="547319"/>
                  </a:lnTo>
                  <a:lnTo>
                    <a:pt x="309054" y="435521"/>
                  </a:lnTo>
                  <a:close/>
                </a:path>
                <a:path w="1101090" h="622300">
                  <a:moveTo>
                    <a:pt x="309054" y="249199"/>
                  </a:moveTo>
                  <a:lnTo>
                    <a:pt x="246329" y="249199"/>
                  </a:lnTo>
                  <a:lnTo>
                    <a:pt x="246329" y="372630"/>
                  </a:lnTo>
                  <a:lnTo>
                    <a:pt x="309054" y="360997"/>
                  </a:lnTo>
                  <a:lnTo>
                    <a:pt x="309054" y="249199"/>
                  </a:lnTo>
                  <a:close/>
                </a:path>
                <a:path w="1101090" h="622300">
                  <a:moveTo>
                    <a:pt x="743597" y="435521"/>
                  </a:moveTo>
                  <a:lnTo>
                    <a:pt x="680847" y="435521"/>
                  </a:lnTo>
                  <a:lnTo>
                    <a:pt x="680847" y="558952"/>
                  </a:lnTo>
                  <a:lnTo>
                    <a:pt x="743597" y="547319"/>
                  </a:lnTo>
                  <a:lnTo>
                    <a:pt x="743597" y="435521"/>
                  </a:lnTo>
                  <a:close/>
                </a:path>
                <a:path w="1101090" h="622300">
                  <a:moveTo>
                    <a:pt x="743597" y="249199"/>
                  </a:moveTo>
                  <a:lnTo>
                    <a:pt x="680847" y="249199"/>
                  </a:lnTo>
                  <a:lnTo>
                    <a:pt x="680847" y="372630"/>
                  </a:lnTo>
                  <a:lnTo>
                    <a:pt x="743597" y="360997"/>
                  </a:lnTo>
                  <a:lnTo>
                    <a:pt x="743597" y="249199"/>
                  </a:lnTo>
                  <a:close/>
                </a:path>
                <a:path w="1101090" h="622300">
                  <a:moveTo>
                    <a:pt x="866762" y="435521"/>
                  </a:moveTo>
                  <a:lnTo>
                    <a:pt x="804024" y="435521"/>
                  </a:lnTo>
                  <a:lnTo>
                    <a:pt x="804024" y="558952"/>
                  </a:lnTo>
                  <a:lnTo>
                    <a:pt x="866762" y="547319"/>
                  </a:lnTo>
                  <a:lnTo>
                    <a:pt x="866762" y="435521"/>
                  </a:lnTo>
                  <a:close/>
                </a:path>
                <a:path w="1101090" h="622300">
                  <a:moveTo>
                    <a:pt x="866762" y="249199"/>
                  </a:moveTo>
                  <a:lnTo>
                    <a:pt x="804024" y="249199"/>
                  </a:lnTo>
                  <a:lnTo>
                    <a:pt x="804024" y="372630"/>
                  </a:lnTo>
                  <a:lnTo>
                    <a:pt x="866762" y="360997"/>
                  </a:lnTo>
                  <a:lnTo>
                    <a:pt x="866762" y="249199"/>
                  </a:lnTo>
                  <a:close/>
                </a:path>
                <a:path w="1101090" h="622300">
                  <a:moveTo>
                    <a:pt x="989901" y="435521"/>
                  </a:moveTo>
                  <a:lnTo>
                    <a:pt x="929474" y="435521"/>
                  </a:lnTo>
                  <a:lnTo>
                    <a:pt x="929474" y="558952"/>
                  </a:lnTo>
                  <a:lnTo>
                    <a:pt x="989901" y="547319"/>
                  </a:lnTo>
                  <a:lnTo>
                    <a:pt x="989901" y="435521"/>
                  </a:lnTo>
                  <a:close/>
                </a:path>
                <a:path w="1101090" h="622300">
                  <a:moveTo>
                    <a:pt x="989901" y="249199"/>
                  </a:moveTo>
                  <a:lnTo>
                    <a:pt x="929474" y="249199"/>
                  </a:lnTo>
                  <a:lnTo>
                    <a:pt x="929474" y="372630"/>
                  </a:lnTo>
                  <a:lnTo>
                    <a:pt x="989901" y="360997"/>
                  </a:lnTo>
                  <a:lnTo>
                    <a:pt x="989901" y="249199"/>
                  </a:lnTo>
                  <a:close/>
                </a:path>
                <a:path w="1101090" h="622300">
                  <a:moveTo>
                    <a:pt x="1100988" y="171335"/>
                  </a:moveTo>
                  <a:lnTo>
                    <a:pt x="1088085" y="152260"/>
                  </a:lnTo>
                  <a:lnTo>
                    <a:pt x="1058519" y="132803"/>
                  </a:lnTo>
                  <a:lnTo>
                    <a:pt x="1022438" y="125780"/>
                  </a:lnTo>
                  <a:lnTo>
                    <a:pt x="701776" y="125780"/>
                  </a:lnTo>
                  <a:lnTo>
                    <a:pt x="681405" y="84074"/>
                  </a:lnTo>
                  <a:lnTo>
                    <a:pt x="651992" y="49301"/>
                  </a:lnTo>
                  <a:lnTo>
                    <a:pt x="615111" y="22809"/>
                  </a:lnTo>
                  <a:lnTo>
                    <a:pt x="572312" y="5918"/>
                  </a:lnTo>
                  <a:lnTo>
                    <a:pt x="525170" y="0"/>
                  </a:lnTo>
                  <a:lnTo>
                    <a:pt x="525170" y="62877"/>
                  </a:lnTo>
                  <a:lnTo>
                    <a:pt x="574179" y="72669"/>
                  </a:lnTo>
                  <a:lnTo>
                    <a:pt x="614045" y="99263"/>
                  </a:lnTo>
                  <a:lnTo>
                    <a:pt x="640829" y="138544"/>
                  </a:lnTo>
                  <a:lnTo>
                    <a:pt x="650633" y="186334"/>
                  </a:lnTo>
                  <a:lnTo>
                    <a:pt x="1022438" y="186334"/>
                  </a:lnTo>
                  <a:lnTo>
                    <a:pt x="1034021" y="188810"/>
                  </a:lnTo>
                  <a:lnTo>
                    <a:pt x="1043635" y="195630"/>
                  </a:lnTo>
                  <a:lnTo>
                    <a:pt x="1050213" y="205955"/>
                  </a:lnTo>
                  <a:lnTo>
                    <a:pt x="1052652" y="218897"/>
                  </a:lnTo>
                  <a:lnTo>
                    <a:pt x="1052652" y="621842"/>
                  </a:lnTo>
                  <a:lnTo>
                    <a:pt x="1100988" y="621842"/>
                  </a:lnTo>
                  <a:lnTo>
                    <a:pt x="1100988" y="171335"/>
                  </a:lnTo>
                  <a:close/>
                </a:path>
              </a:pathLst>
            </a:custGeom>
            <a:solidFill>
              <a:srgbClr val="000000"/>
            </a:solidFill>
          </p:spPr>
          <p:txBody>
            <a:bodyPr wrap="square" lIns="0" tIns="0" rIns="0" bIns="0" rtlCol="0"/>
            <a:lstStyle/>
            <a:p>
              <a:endParaRPr/>
            </a:p>
          </p:txBody>
        </p:sp>
      </p:grpSp>
      <p:grpSp>
        <p:nvGrpSpPr>
          <p:cNvPr id="10" name="object 10"/>
          <p:cNvGrpSpPr/>
          <p:nvPr/>
        </p:nvGrpSpPr>
        <p:grpSpPr>
          <a:xfrm>
            <a:off x="201574" y="1391539"/>
            <a:ext cx="11727180" cy="4538345"/>
            <a:chOff x="201574" y="1391539"/>
            <a:chExt cx="11727180" cy="4538345"/>
          </a:xfrm>
        </p:grpSpPr>
        <p:sp>
          <p:nvSpPr>
            <p:cNvPr id="11" name="object 11"/>
            <p:cNvSpPr/>
            <p:nvPr/>
          </p:nvSpPr>
          <p:spPr>
            <a:xfrm>
              <a:off x="1497698" y="2107958"/>
              <a:ext cx="10393680" cy="3274060"/>
            </a:xfrm>
            <a:custGeom>
              <a:avLst/>
              <a:gdLst/>
              <a:ahLst/>
              <a:cxnLst/>
              <a:rect l="l" t="t" r="r" b="b"/>
              <a:pathLst>
                <a:path w="10393680" h="3274060">
                  <a:moveTo>
                    <a:pt x="5299837" y="944372"/>
                  </a:moveTo>
                  <a:lnTo>
                    <a:pt x="5291010" y="900582"/>
                  </a:lnTo>
                  <a:lnTo>
                    <a:pt x="5266918" y="864819"/>
                  </a:lnTo>
                  <a:lnTo>
                    <a:pt x="5231155" y="840689"/>
                  </a:lnTo>
                  <a:lnTo>
                    <a:pt x="5187315" y="831850"/>
                  </a:lnTo>
                  <a:lnTo>
                    <a:pt x="4670971" y="831850"/>
                  </a:lnTo>
                  <a:lnTo>
                    <a:pt x="4665446" y="277749"/>
                  </a:lnTo>
                  <a:lnTo>
                    <a:pt x="4665434" y="275793"/>
                  </a:lnTo>
                  <a:lnTo>
                    <a:pt x="4757547" y="274815"/>
                  </a:lnTo>
                  <a:lnTo>
                    <a:pt x="4734433" y="229743"/>
                  </a:lnTo>
                  <a:lnTo>
                    <a:pt x="4616577" y="0"/>
                  </a:lnTo>
                  <a:lnTo>
                    <a:pt x="4481461" y="277749"/>
                  </a:lnTo>
                  <a:lnTo>
                    <a:pt x="4573359" y="276771"/>
                  </a:lnTo>
                  <a:lnTo>
                    <a:pt x="4578883" y="831850"/>
                  </a:lnTo>
                  <a:lnTo>
                    <a:pt x="2826169" y="831850"/>
                  </a:lnTo>
                  <a:lnTo>
                    <a:pt x="2820644" y="277749"/>
                  </a:lnTo>
                  <a:lnTo>
                    <a:pt x="2820632" y="275793"/>
                  </a:lnTo>
                  <a:lnTo>
                    <a:pt x="2912630" y="274815"/>
                  </a:lnTo>
                  <a:lnTo>
                    <a:pt x="2889516" y="229743"/>
                  </a:lnTo>
                  <a:lnTo>
                    <a:pt x="2771787" y="0"/>
                  </a:lnTo>
                  <a:lnTo>
                    <a:pt x="2636405" y="277749"/>
                  </a:lnTo>
                  <a:lnTo>
                    <a:pt x="2728557" y="276771"/>
                  </a:lnTo>
                  <a:lnTo>
                    <a:pt x="2734081" y="831850"/>
                  </a:lnTo>
                  <a:lnTo>
                    <a:pt x="1054519" y="831850"/>
                  </a:lnTo>
                  <a:lnTo>
                    <a:pt x="1048994" y="277749"/>
                  </a:lnTo>
                  <a:lnTo>
                    <a:pt x="1048981" y="275793"/>
                  </a:lnTo>
                  <a:lnTo>
                    <a:pt x="1140980" y="274815"/>
                  </a:lnTo>
                  <a:lnTo>
                    <a:pt x="1117866" y="229743"/>
                  </a:lnTo>
                  <a:lnTo>
                    <a:pt x="1000137" y="0"/>
                  </a:lnTo>
                  <a:lnTo>
                    <a:pt x="864755" y="277749"/>
                  </a:lnTo>
                  <a:lnTo>
                    <a:pt x="956906" y="276771"/>
                  </a:lnTo>
                  <a:lnTo>
                    <a:pt x="962431" y="831850"/>
                  </a:lnTo>
                  <a:lnTo>
                    <a:pt x="112522" y="831850"/>
                  </a:lnTo>
                  <a:lnTo>
                    <a:pt x="68745" y="840689"/>
                  </a:lnTo>
                  <a:lnTo>
                    <a:pt x="32981" y="864819"/>
                  </a:lnTo>
                  <a:lnTo>
                    <a:pt x="8851" y="900582"/>
                  </a:lnTo>
                  <a:lnTo>
                    <a:pt x="0" y="944372"/>
                  </a:lnTo>
                  <a:lnTo>
                    <a:pt x="0" y="1394333"/>
                  </a:lnTo>
                  <a:lnTo>
                    <a:pt x="8851" y="1438084"/>
                  </a:lnTo>
                  <a:lnTo>
                    <a:pt x="32981" y="1473809"/>
                  </a:lnTo>
                  <a:lnTo>
                    <a:pt x="68745" y="1497888"/>
                  </a:lnTo>
                  <a:lnTo>
                    <a:pt x="112522" y="1506728"/>
                  </a:lnTo>
                  <a:lnTo>
                    <a:pt x="969175" y="1506728"/>
                  </a:lnTo>
                  <a:lnTo>
                    <a:pt x="986790" y="3272523"/>
                  </a:lnTo>
                  <a:lnTo>
                    <a:pt x="986802" y="3273539"/>
                  </a:lnTo>
                  <a:lnTo>
                    <a:pt x="1078877" y="3272523"/>
                  </a:lnTo>
                  <a:lnTo>
                    <a:pt x="1061250" y="1506728"/>
                  </a:lnTo>
                  <a:lnTo>
                    <a:pt x="2740825" y="1506728"/>
                  </a:lnTo>
                  <a:lnTo>
                    <a:pt x="2758440" y="3272523"/>
                  </a:lnTo>
                  <a:lnTo>
                    <a:pt x="2758452" y="3273539"/>
                  </a:lnTo>
                  <a:lnTo>
                    <a:pt x="2850527" y="3272523"/>
                  </a:lnTo>
                  <a:lnTo>
                    <a:pt x="2832900" y="1506728"/>
                  </a:lnTo>
                  <a:lnTo>
                    <a:pt x="4585627" y="1506728"/>
                  </a:lnTo>
                  <a:lnTo>
                    <a:pt x="4603242" y="3272523"/>
                  </a:lnTo>
                  <a:lnTo>
                    <a:pt x="4603242" y="3273539"/>
                  </a:lnTo>
                  <a:lnTo>
                    <a:pt x="4695317" y="3272523"/>
                  </a:lnTo>
                  <a:lnTo>
                    <a:pt x="4677702" y="1506728"/>
                  </a:lnTo>
                  <a:lnTo>
                    <a:pt x="5187315" y="1506728"/>
                  </a:lnTo>
                  <a:lnTo>
                    <a:pt x="5231155" y="1497888"/>
                  </a:lnTo>
                  <a:lnTo>
                    <a:pt x="5266918" y="1473809"/>
                  </a:lnTo>
                  <a:lnTo>
                    <a:pt x="5291010" y="1438084"/>
                  </a:lnTo>
                  <a:lnTo>
                    <a:pt x="5299837" y="1394333"/>
                  </a:lnTo>
                  <a:lnTo>
                    <a:pt x="5299837" y="944372"/>
                  </a:lnTo>
                  <a:close/>
                </a:path>
                <a:path w="10393680" h="3274060">
                  <a:moveTo>
                    <a:pt x="10393299" y="2045335"/>
                  </a:moveTo>
                  <a:lnTo>
                    <a:pt x="10386885" y="1997519"/>
                  </a:lnTo>
                  <a:lnTo>
                    <a:pt x="10368750" y="1954568"/>
                  </a:lnTo>
                  <a:lnTo>
                    <a:pt x="10340632" y="1918169"/>
                  </a:lnTo>
                  <a:lnTo>
                    <a:pt x="10304234" y="1890052"/>
                  </a:lnTo>
                  <a:lnTo>
                    <a:pt x="10261282" y="1871916"/>
                  </a:lnTo>
                  <a:lnTo>
                    <a:pt x="10213467" y="1865503"/>
                  </a:lnTo>
                  <a:lnTo>
                    <a:pt x="9410192" y="1865503"/>
                  </a:lnTo>
                  <a:lnTo>
                    <a:pt x="9394292" y="277749"/>
                  </a:lnTo>
                  <a:lnTo>
                    <a:pt x="9394279" y="275793"/>
                  </a:lnTo>
                  <a:lnTo>
                    <a:pt x="9486405" y="274815"/>
                  </a:lnTo>
                  <a:lnTo>
                    <a:pt x="9463291" y="229743"/>
                  </a:lnTo>
                  <a:lnTo>
                    <a:pt x="9345562" y="0"/>
                  </a:lnTo>
                  <a:lnTo>
                    <a:pt x="9210180" y="277749"/>
                  </a:lnTo>
                  <a:lnTo>
                    <a:pt x="9302331" y="276771"/>
                  </a:lnTo>
                  <a:lnTo>
                    <a:pt x="9318168" y="1865503"/>
                  </a:lnTo>
                  <a:lnTo>
                    <a:pt x="8510270" y="1865503"/>
                  </a:lnTo>
                  <a:lnTo>
                    <a:pt x="8462467" y="1871916"/>
                  </a:lnTo>
                  <a:lnTo>
                    <a:pt x="8419516" y="1890052"/>
                  </a:lnTo>
                  <a:lnTo>
                    <a:pt x="8383117" y="1918169"/>
                  </a:lnTo>
                  <a:lnTo>
                    <a:pt x="8355000" y="1954568"/>
                  </a:lnTo>
                  <a:lnTo>
                    <a:pt x="8336864" y="1997519"/>
                  </a:lnTo>
                  <a:lnTo>
                    <a:pt x="8330438" y="2045335"/>
                  </a:lnTo>
                  <a:lnTo>
                    <a:pt x="8330438" y="2764663"/>
                  </a:lnTo>
                  <a:lnTo>
                    <a:pt x="8336864" y="2812453"/>
                  </a:lnTo>
                  <a:lnTo>
                    <a:pt x="8355000" y="2855391"/>
                  </a:lnTo>
                  <a:lnTo>
                    <a:pt x="8383117" y="2891752"/>
                  </a:lnTo>
                  <a:lnTo>
                    <a:pt x="8419516" y="2919844"/>
                  </a:lnTo>
                  <a:lnTo>
                    <a:pt x="8462467" y="2937941"/>
                  </a:lnTo>
                  <a:lnTo>
                    <a:pt x="8510270" y="2944368"/>
                  </a:lnTo>
                  <a:lnTo>
                    <a:pt x="9328937" y="2944368"/>
                  </a:lnTo>
                  <a:lnTo>
                    <a:pt x="9332214" y="3272523"/>
                  </a:lnTo>
                  <a:lnTo>
                    <a:pt x="9332227" y="3273539"/>
                  </a:lnTo>
                  <a:lnTo>
                    <a:pt x="9424302" y="3272523"/>
                  </a:lnTo>
                  <a:lnTo>
                    <a:pt x="9421012" y="2944368"/>
                  </a:lnTo>
                  <a:lnTo>
                    <a:pt x="10213467" y="2944368"/>
                  </a:lnTo>
                  <a:lnTo>
                    <a:pt x="10261282" y="2937941"/>
                  </a:lnTo>
                  <a:lnTo>
                    <a:pt x="10304234" y="2919844"/>
                  </a:lnTo>
                  <a:lnTo>
                    <a:pt x="10340632" y="2891752"/>
                  </a:lnTo>
                  <a:lnTo>
                    <a:pt x="10368750" y="2855391"/>
                  </a:lnTo>
                  <a:lnTo>
                    <a:pt x="10386885" y="2812453"/>
                  </a:lnTo>
                  <a:lnTo>
                    <a:pt x="10393299" y="2764663"/>
                  </a:lnTo>
                  <a:lnTo>
                    <a:pt x="10393299" y="2045335"/>
                  </a:lnTo>
                  <a:close/>
                </a:path>
              </a:pathLst>
            </a:custGeom>
            <a:solidFill>
              <a:srgbClr val="D6D2D1"/>
            </a:solidFill>
          </p:spPr>
          <p:txBody>
            <a:bodyPr wrap="square" lIns="0" tIns="0" rIns="0" bIns="0" rtlCol="0"/>
            <a:lstStyle/>
            <a:p>
              <a:endParaRPr/>
            </a:p>
          </p:txBody>
        </p:sp>
        <p:sp>
          <p:nvSpPr>
            <p:cNvPr id="12" name="object 12"/>
            <p:cNvSpPr/>
            <p:nvPr/>
          </p:nvSpPr>
          <p:spPr>
            <a:xfrm>
              <a:off x="9790557" y="2800350"/>
              <a:ext cx="2138045" cy="1079500"/>
            </a:xfrm>
            <a:custGeom>
              <a:avLst/>
              <a:gdLst/>
              <a:ahLst/>
              <a:cxnLst/>
              <a:rect l="l" t="t" r="r" b="b"/>
              <a:pathLst>
                <a:path w="2138045" h="1079500">
                  <a:moveTo>
                    <a:pt x="1958212" y="0"/>
                  </a:moveTo>
                  <a:lnTo>
                    <a:pt x="179832" y="0"/>
                  </a:lnTo>
                  <a:lnTo>
                    <a:pt x="132027" y="6424"/>
                  </a:lnTo>
                  <a:lnTo>
                    <a:pt x="89069" y="24553"/>
                  </a:lnTo>
                  <a:lnTo>
                    <a:pt x="52673" y="52673"/>
                  </a:lnTo>
                  <a:lnTo>
                    <a:pt x="24553" y="89069"/>
                  </a:lnTo>
                  <a:lnTo>
                    <a:pt x="6424" y="132027"/>
                  </a:lnTo>
                  <a:lnTo>
                    <a:pt x="0" y="179832"/>
                  </a:lnTo>
                  <a:lnTo>
                    <a:pt x="0" y="899160"/>
                  </a:lnTo>
                  <a:lnTo>
                    <a:pt x="6424" y="947018"/>
                  </a:lnTo>
                  <a:lnTo>
                    <a:pt x="24553" y="990012"/>
                  </a:lnTo>
                  <a:lnTo>
                    <a:pt x="52673" y="1026429"/>
                  </a:lnTo>
                  <a:lnTo>
                    <a:pt x="89069" y="1054560"/>
                  </a:lnTo>
                  <a:lnTo>
                    <a:pt x="132027" y="1072694"/>
                  </a:lnTo>
                  <a:lnTo>
                    <a:pt x="179832" y="1079119"/>
                  </a:lnTo>
                  <a:lnTo>
                    <a:pt x="1958212" y="1079119"/>
                  </a:lnTo>
                  <a:lnTo>
                    <a:pt x="2006017" y="1072694"/>
                  </a:lnTo>
                  <a:lnTo>
                    <a:pt x="2048975" y="1054560"/>
                  </a:lnTo>
                  <a:lnTo>
                    <a:pt x="2085371" y="1026429"/>
                  </a:lnTo>
                  <a:lnTo>
                    <a:pt x="2113491" y="990012"/>
                  </a:lnTo>
                  <a:lnTo>
                    <a:pt x="2131620" y="947018"/>
                  </a:lnTo>
                  <a:lnTo>
                    <a:pt x="2138044" y="899160"/>
                  </a:lnTo>
                  <a:lnTo>
                    <a:pt x="2138044" y="179832"/>
                  </a:lnTo>
                  <a:lnTo>
                    <a:pt x="2131620" y="132027"/>
                  </a:lnTo>
                  <a:lnTo>
                    <a:pt x="2113491" y="89069"/>
                  </a:lnTo>
                  <a:lnTo>
                    <a:pt x="2085371" y="52673"/>
                  </a:lnTo>
                  <a:lnTo>
                    <a:pt x="2048975" y="24553"/>
                  </a:lnTo>
                  <a:lnTo>
                    <a:pt x="2006017" y="6424"/>
                  </a:lnTo>
                  <a:lnTo>
                    <a:pt x="1958212" y="0"/>
                  </a:lnTo>
                  <a:close/>
                </a:path>
              </a:pathLst>
            </a:custGeom>
            <a:solidFill>
              <a:srgbClr val="605D5D"/>
            </a:solidFill>
          </p:spPr>
          <p:txBody>
            <a:bodyPr wrap="square" lIns="0" tIns="0" rIns="0" bIns="0" rtlCol="0"/>
            <a:lstStyle/>
            <a:p>
              <a:endParaRPr/>
            </a:p>
          </p:txBody>
        </p:sp>
        <p:sp>
          <p:nvSpPr>
            <p:cNvPr id="13" name="object 13"/>
            <p:cNvSpPr/>
            <p:nvPr/>
          </p:nvSpPr>
          <p:spPr>
            <a:xfrm>
              <a:off x="7507223" y="2107946"/>
              <a:ext cx="276225" cy="3274060"/>
            </a:xfrm>
            <a:custGeom>
              <a:avLst/>
              <a:gdLst/>
              <a:ahLst/>
              <a:cxnLst/>
              <a:rect l="l" t="t" r="r" b="b"/>
              <a:pathLst>
                <a:path w="276225" h="3274060">
                  <a:moveTo>
                    <a:pt x="184228" y="275800"/>
                  </a:moveTo>
                  <a:lnTo>
                    <a:pt x="92153" y="276774"/>
                  </a:lnTo>
                  <a:lnTo>
                    <a:pt x="122036" y="3272535"/>
                  </a:lnTo>
                  <a:lnTo>
                    <a:pt x="122046" y="3273551"/>
                  </a:lnTo>
                  <a:lnTo>
                    <a:pt x="214121" y="3272535"/>
                  </a:lnTo>
                  <a:lnTo>
                    <a:pt x="184247" y="277749"/>
                  </a:lnTo>
                  <a:lnTo>
                    <a:pt x="184228" y="275800"/>
                  </a:lnTo>
                  <a:close/>
                </a:path>
                <a:path w="276225" h="3274060">
                  <a:moveTo>
                    <a:pt x="135381" y="0"/>
                  </a:moveTo>
                  <a:lnTo>
                    <a:pt x="0" y="277749"/>
                  </a:lnTo>
                  <a:lnTo>
                    <a:pt x="92153" y="276774"/>
                  </a:lnTo>
                  <a:lnTo>
                    <a:pt x="91693" y="230758"/>
                  </a:lnTo>
                  <a:lnTo>
                    <a:pt x="183768" y="229743"/>
                  </a:lnTo>
                  <a:lnTo>
                    <a:pt x="253119" y="229743"/>
                  </a:lnTo>
                  <a:lnTo>
                    <a:pt x="135381" y="0"/>
                  </a:lnTo>
                  <a:close/>
                </a:path>
                <a:path w="276225" h="3274060">
                  <a:moveTo>
                    <a:pt x="183768" y="229743"/>
                  </a:moveTo>
                  <a:lnTo>
                    <a:pt x="91693" y="230758"/>
                  </a:lnTo>
                  <a:lnTo>
                    <a:pt x="92133" y="274827"/>
                  </a:lnTo>
                  <a:lnTo>
                    <a:pt x="92153" y="276774"/>
                  </a:lnTo>
                  <a:lnTo>
                    <a:pt x="184228" y="275800"/>
                  </a:lnTo>
                  <a:lnTo>
                    <a:pt x="183779" y="230758"/>
                  </a:lnTo>
                  <a:lnTo>
                    <a:pt x="183768" y="229743"/>
                  </a:lnTo>
                  <a:close/>
                </a:path>
                <a:path w="276225" h="3274060">
                  <a:moveTo>
                    <a:pt x="253119" y="229743"/>
                  </a:moveTo>
                  <a:lnTo>
                    <a:pt x="183768" y="229743"/>
                  </a:lnTo>
                  <a:lnTo>
                    <a:pt x="184218" y="274827"/>
                  </a:lnTo>
                  <a:lnTo>
                    <a:pt x="184228" y="275800"/>
                  </a:lnTo>
                  <a:lnTo>
                    <a:pt x="276224" y="274827"/>
                  </a:lnTo>
                  <a:lnTo>
                    <a:pt x="253119" y="229743"/>
                  </a:lnTo>
                  <a:close/>
                </a:path>
              </a:pathLst>
            </a:custGeom>
            <a:solidFill>
              <a:srgbClr val="D6D2D1"/>
            </a:solidFill>
          </p:spPr>
          <p:txBody>
            <a:bodyPr wrap="square" lIns="0" tIns="0" rIns="0" bIns="0" rtlCol="0"/>
            <a:lstStyle/>
            <a:p>
              <a:endParaRPr/>
            </a:p>
          </p:txBody>
        </p:sp>
        <p:sp>
          <p:nvSpPr>
            <p:cNvPr id="14" name="object 14"/>
            <p:cNvSpPr/>
            <p:nvPr/>
          </p:nvSpPr>
          <p:spPr>
            <a:xfrm>
              <a:off x="7075423" y="2807589"/>
              <a:ext cx="1167130" cy="1135380"/>
            </a:xfrm>
            <a:custGeom>
              <a:avLst/>
              <a:gdLst/>
              <a:ahLst/>
              <a:cxnLst/>
              <a:rect l="l" t="t" r="r" b="b"/>
              <a:pathLst>
                <a:path w="1167129" h="1135379">
                  <a:moveTo>
                    <a:pt x="977900" y="0"/>
                  </a:moveTo>
                  <a:lnTo>
                    <a:pt x="189103" y="0"/>
                  </a:lnTo>
                  <a:lnTo>
                    <a:pt x="138847" y="6749"/>
                  </a:lnTo>
                  <a:lnTo>
                    <a:pt x="93678" y="25799"/>
                  </a:lnTo>
                  <a:lnTo>
                    <a:pt x="55403" y="55356"/>
                  </a:lnTo>
                  <a:lnTo>
                    <a:pt x="25828" y="93622"/>
                  </a:lnTo>
                  <a:lnTo>
                    <a:pt x="6758" y="138803"/>
                  </a:lnTo>
                  <a:lnTo>
                    <a:pt x="0" y="189102"/>
                  </a:lnTo>
                  <a:lnTo>
                    <a:pt x="0" y="945768"/>
                  </a:lnTo>
                  <a:lnTo>
                    <a:pt x="6758" y="996078"/>
                  </a:lnTo>
                  <a:lnTo>
                    <a:pt x="25828" y="1041282"/>
                  </a:lnTo>
                  <a:lnTo>
                    <a:pt x="55403" y="1079579"/>
                  </a:lnTo>
                  <a:lnTo>
                    <a:pt x="93678" y="1109166"/>
                  </a:lnTo>
                  <a:lnTo>
                    <a:pt x="138847" y="1128240"/>
                  </a:lnTo>
                  <a:lnTo>
                    <a:pt x="189103" y="1134998"/>
                  </a:lnTo>
                  <a:lnTo>
                    <a:pt x="977900" y="1134998"/>
                  </a:lnTo>
                  <a:lnTo>
                    <a:pt x="1028199" y="1128240"/>
                  </a:lnTo>
                  <a:lnTo>
                    <a:pt x="1073380" y="1109166"/>
                  </a:lnTo>
                  <a:lnTo>
                    <a:pt x="1111646" y="1079579"/>
                  </a:lnTo>
                  <a:lnTo>
                    <a:pt x="1141203" y="1041282"/>
                  </a:lnTo>
                  <a:lnTo>
                    <a:pt x="1160253" y="996078"/>
                  </a:lnTo>
                  <a:lnTo>
                    <a:pt x="1167003" y="945768"/>
                  </a:lnTo>
                  <a:lnTo>
                    <a:pt x="1167003" y="189102"/>
                  </a:lnTo>
                  <a:lnTo>
                    <a:pt x="1160253" y="138803"/>
                  </a:lnTo>
                  <a:lnTo>
                    <a:pt x="1141203" y="93622"/>
                  </a:lnTo>
                  <a:lnTo>
                    <a:pt x="1111646" y="55356"/>
                  </a:lnTo>
                  <a:lnTo>
                    <a:pt x="1073380" y="25799"/>
                  </a:lnTo>
                  <a:lnTo>
                    <a:pt x="1028199" y="6749"/>
                  </a:lnTo>
                  <a:lnTo>
                    <a:pt x="977900" y="0"/>
                  </a:lnTo>
                  <a:close/>
                </a:path>
              </a:pathLst>
            </a:custGeom>
            <a:solidFill>
              <a:srgbClr val="605D5D"/>
            </a:solidFill>
          </p:spPr>
          <p:txBody>
            <a:bodyPr wrap="square" lIns="0" tIns="0" rIns="0" bIns="0" rtlCol="0"/>
            <a:lstStyle/>
            <a:p>
              <a:endParaRPr/>
            </a:p>
          </p:txBody>
        </p:sp>
        <p:sp>
          <p:nvSpPr>
            <p:cNvPr id="15" name="object 15"/>
            <p:cNvSpPr/>
            <p:nvPr/>
          </p:nvSpPr>
          <p:spPr>
            <a:xfrm>
              <a:off x="8848724" y="2107946"/>
              <a:ext cx="276225" cy="3274060"/>
            </a:xfrm>
            <a:custGeom>
              <a:avLst/>
              <a:gdLst/>
              <a:ahLst/>
              <a:cxnLst/>
              <a:rect l="l" t="t" r="r" b="b"/>
              <a:pathLst>
                <a:path w="276225" h="3274060">
                  <a:moveTo>
                    <a:pt x="183974" y="275802"/>
                  </a:moveTo>
                  <a:lnTo>
                    <a:pt x="91899" y="276776"/>
                  </a:lnTo>
                  <a:lnTo>
                    <a:pt x="121782" y="3272535"/>
                  </a:lnTo>
                  <a:lnTo>
                    <a:pt x="121792" y="3273551"/>
                  </a:lnTo>
                  <a:lnTo>
                    <a:pt x="213867" y="3272535"/>
                  </a:lnTo>
                  <a:lnTo>
                    <a:pt x="183993" y="277749"/>
                  </a:lnTo>
                  <a:lnTo>
                    <a:pt x="183974" y="275802"/>
                  </a:lnTo>
                  <a:close/>
                </a:path>
                <a:path w="276225" h="3274060">
                  <a:moveTo>
                    <a:pt x="135254" y="0"/>
                  </a:moveTo>
                  <a:lnTo>
                    <a:pt x="0" y="277749"/>
                  </a:lnTo>
                  <a:lnTo>
                    <a:pt x="91899" y="276776"/>
                  </a:lnTo>
                  <a:lnTo>
                    <a:pt x="91439" y="230758"/>
                  </a:lnTo>
                  <a:lnTo>
                    <a:pt x="183514" y="229743"/>
                  </a:lnTo>
                  <a:lnTo>
                    <a:pt x="252992" y="229743"/>
                  </a:lnTo>
                  <a:lnTo>
                    <a:pt x="135254" y="0"/>
                  </a:lnTo>
                  <a:close/>
                </a:path>
                <a:path w="276225" h="3274060">
                  <a:moveTo>
                    <a:pt x="183514" y="229743"/>
                  </a:moveTo>
                  <a:lnTo>
                    <a:pt x="91439" y="230758"/>
                  </a:lnTo>
                  <a:lnTo>
                    <a:pt x="91879" y="274827"/>
                  </a:lnTo>
                  <a:lnTo>
                    <a:pt x="91899" y="276776"/>
                  </a:lnTo>
                  <a:lnTo>
                    <a:pt x="183974" y="275802"/>
                  </a:lnTo>
                  <a:lnTo>
                    <a:pt x="183525" y="230758"/>
                  </a:lnTo>
                  <a:lnTo>
                    <a:pt x="183514" y="229743"/>
                  </a:lnTo>
                  <a:close/>
                </a:path>
                <a:path w="276225" h="3274060">
                  <a:moveTo>
                    <a:pt x="252992" y="229743"/>
                  </a:moveTo>
                  <a:lnTo>
                    <a:pt x="183514" y="229743"/>
                  </a:lnTo>
                  <a:lnTo>
                    <a:pt x="183964" y="274827"/>
                  </a:lnTo>
                  <a:lnTo>
                    <a:pt x="183974" y="275802"/>
                  </a:lnTo>
                  <a:lnTo>
                    <a:pt x="276097" y="274827"/>
                  </a:lnTo>
                  <a:lnTo>
                    <a:pt x="252992" y="229743"/>
                  </a:lnTo>
                  <a:close/>
                </a:path>
              </a:pathLst>
            </a:custGeom>
            <a:solidFill>
              <a:srgbClr val="D6D2D1"/>
            </a:solidFill>
          </p:spPr>
          <p:txBody>
            <a:bodyPr wrap="square" lIns="0" tIns="0" rIns="0" bIns="0" rtlCol="0"/>
            <a:lstStyle/>
            <a:p>
              <a:endParaRPr/>
            </a:p>
          </p:txBody>
        </p:sp>
        <p:sp>
          <p:nvSpPr>
            <p:cNvPr id="16" name="object 16"/>
            <p:cNvSpPr/>
            <p:nvPr/>
          </p:nvSpPr>
          <p:spPr>
            <a:xfrm>
              <a:off x="8291575" y="2820416"/>
              <a:ext cx="1417320" cy="1109345"/>
            </a:xfrm>
            <a:custGeom>
              <a:avLst/>
              <a:gdLst/>
              <a:ahLst/>
              <a:cxnLst/>
              <a:rect l="l" t="t" r="r" b="b"/>
              <a:pathLst>
                <a:path w="1417320" h="1109345">
                  <a:moveTo>
                    <a:pt x="1232408" y="0"/>
                  </a:moveTo>
                  <a:lnTo>
                    <a:pt x="184912" y="0"/>
                  </a:lnTo>
                  <a:lnTo>
                    <a:pt x="135760" y="6606"/>
                  </a:lnTo>
                  <a:lnTo>
                    <a:pt x="91590" y="25249"/>
                  </a:lnTo>
                  <a:lnTo>
                    <a:pt x="54165" y="54165"/>
                  </a:lnTo>
                  <a:lnTo>
                    <a:pt x="25249" y="91590"/>
                  </a:lnTo>
                  <a:lnTo>
                    <a:pt x="6606" y="135760"/>
                  </a:lnTo>
                  <a:lnTo>
                    <a:pt x="0" y="184912"/>
                  </a:lnTo>
                  <a:lnTo>
                    <a:pt x="0" y="924305"/>
                  </a:lnTo>
                  <a:lnTo>
                    <a:pt x="6606" y="973457"/>
                  </a:lnTo>
                  <a:lnTo>
                    <a:pt x="25249" y="1017627"/>
                  </a:lnTo>
                  <a:lnTo>
                    <a:pt x="54165" y="1055052"/>
                  </a:lnTo>
                  <a:lnTo>
                    <a:pt x="91590" y="1083968"/>
                  </a:lnTo>
                  <a:lnTo>
                    <a:pt x="135760" y="1102611"/>
                  </a:lnTo>
                  <a:lnTo>
                    <a:pt x="184912" y="1109218"/>
                  </a:lnTo>
                  <a:lnTo>
                    <a:pt x="1232408" y="1109218"/>
                  </a:lnTo>
                  <a:lnTo>
                    <a:pt x="1281549" y="1102611"/>
                  </a:lnTo>
                  <a:lnTo>
                    <a:pt x="1325696" y="1083968"/>
                  </a:lnTo>
                  <a:lnTo>
                    <a:pt x="1363090" y="1055052"/>
                  </a:lnTo>
                  <a:lnTo>
                    <a:pt x="1391976" y="1017627"/>
                  </a:lnTo>
                  <a:lnTo>
                    <a:pt x="1410596" y="973457"/>
                  </a:lnTo>
                  <a:lnTo>
                    <a:pt x="1417193" y="924305"/>
                  </a:lnTo>
                  <a:lnTo>
                    <a:pt x="1417193" y="184912"/>
                  </a:lnTo>
                  <a:lnTo>
                    <a:pt x="1410596" y="135760"/>
                  </a:lnTo>
                  <a:lnTo>
                    <a:pt x="1391976" y="91590"/>
                  </a:lnTo>
                  <a:lnTo>
                    <a:pt x="1363090" y="54165"/>
                  </a:lnTo>
                  <a:lnTo>
                    <a:pt x="1325696" y="25249"/>
                  </a:lnTo>
                  <a:lnTo>
                    <a:pt x="1281549" y="6606"/>
                  </a:lnTo>
                  <a:lnTo>
                    <a:pt x="1232408" y="0"/>
                  </a:lnTo>
                  <a:close/>
                </a:path>
              </a:pathLst>
            </a:custGeom>
            <a:solidFill>
              <a:srgbClr val="605D5D"/>
            </a:solidFill>
          </p:spPr>
          <p:txBody>
            <a:bodyPr wrap="square" lIns="0" tIns="0" rIns="0" bIns="0" rtlCol="0"/>
            <a:lstStyle/>
            <a:p>
              <a:endParaRPr/>
            </a:p>
          </p:txBody>
        </p:sp>
        <p:sp>
          <p:nvSpPr>
            <p:cNvPr id="17" name="object 17"/>
            <p:cNvSpPr/>
            <p:nvPr/>
          </p:nvSpPr>
          <p:spPr>
            <a:xfrm>
              <a:off x="201574" y="1391551"/>
              <a:ext cx="11727180" cy="4538345"/>
            </a:xfrm>
            <a:custGeom>
              <a:avLst/>
              <a:gdLst/>
              <a:ahLst/>
              <a:cxnLst/>
              <a:rect l="l" t="t" r="r" b="b"/>
              <a:pathLst>
                <a:path w="11727180" h="4538345">
                  <a:moveTo>
                    <a:pt x="1218819" y="204851"/>
                  </a:moveTo>
                  <a:lnTo>
                    <a:pt x="1213446" y="158242"/>
                  </a:lnTo>
                  <a:lnTo>
                    <a:pt x="1198168" y="115468"/>
                  </a:lnTo>
                  <a:lnTo>
                    <a:pt x="1174191" y="77736"/>
                  </a:lnTo>
                  <a:lnTo>
                    <a:pt x="1142720" y="46266"/>
                  </a:lnTo>
                  <a:lnTo>
                    <a:pt x="1104988" y="22288"/>
                  </a:lnTo>
                  <a:lnTo>
                    <a:pt x="1062215" y="7010"/>
                  </a:lnTo>
                  <a:lnTo>
                    <a:pt x="1015619" y="1651"/>
                  </a:lnTo>
                  <a:lnTo>
                    <a:pt x="203073" y="1651"/>
                  </a:lnTo>
                  <a:lnTo>
                    <a:pt x="156502" y="7010"/>
                  </a:lnTo>
                  <a:lnTo>
                    <a:pt x="113766" y="22288"/>
                  </a:lnTo>
                  <a:lnTo>
                    <a:pt x="76060" y="46266"/>
                  </a:lnTo>
                  <a:lnTo>
                    <a:pt x="44615" y="77736"/>
                  </a:lnTo>
                  <a:lnTo>
                    <a:pt x="20637" y="115468"/>
                  </a:lnTo>
                  <a:lnTo>
                    <a:pt x="5359" y="158242"/>
                  </a:lnTo>
                  <a:lnTo>
                    <a:pt x="0" y="204851"/>
                  </a:lnTo>
                  <a:lnTo>
                    <a:pt x="0" y="4331462"/>
                  </a:lnTo>
                  <a:lnTo>
                    <a:pt x="5359" y="4378020"/>
                  </a:lnTo>
                  <a:lnTo>
                    <a:pt x="20637" y="4420755"/>
                  </a:lnTo>
                  <a:lnTo>
                    <a:pt x="44615" y="4458462"/>
                  </a:lnTo>
                  <a:lnTo>
                    <a:pt x="76060" y="4489907"/>
                  </a:lnTo>
                  <a:lnTo>
                    <a:pt x="113766" y="4513885"/>
                  </a:lnTo>
                  <a:lnTo>
                    <a:pt x="156502" y="4529163"/>
                  </a:lnTo>
                  <a:lnTo>
                    <a:pt x="203073" y="4534535"/>
                  </a:lnTo>
                  <a:lnTo>
                    <a:pt x="1015619" y="4534535"/>
                  </a:lnTo>
                  <a:lnTo>
                    <a:pt x="1062215" y="4529163"/>
                  </a:lnTo>
                  <a:lnTo>
                    <a:pt x="1104988" y="4513885"/>
                  </a:lnTo>
                  <a:lnTo>
                    <a:pt x="1142720" y="4489907"/>
                  </a:lnTo>
                  <a:lnTo>
                    <a:pt x="1174191" y="4458462"/>
                  </a:lnTo>
                  <a:lnTo>
                    <a:pt x="1198168" y="4420755"/>
                  </a:lnTo>
                  <a:lnTo>
                    <a:pt x="1213446" y="4378020"/>
                  </a:lnTo>
                  <a:lnTo>
                    <a:pt x="1218819" y="4331462"/>
                  </a:lnTo>
                  <a:lnTo>
                    <a:pt x="1218819" y="204851"/>
                  </a:lnTo>
                  <a:close/>
                </a:path>
                <a:path w="11727180" h="4538345">
                  <a:moveTo>
                    <a:pt x="3107537" y="113919"/>
                  </a:moveTo>
                  <a:lnTo>
                    <a:pt x="3098571" y="69596"/>
                  </a:lnTo>
                  <a:lnTo>
                    <a:pt x="3074149" y="33375"/>
                  </a:lnTo>
                  <a:lnTo>
                    <a:pt x="3037929" y="8953"/>
                  </a:lnTo>
                  <a:lnTo>
                    <a:pt x="2993618" y="0"/>
                  </a:lnTo>
                  <a:lnTo>
                    <a:pt x="1376781" y="0"/>
                  </a:lnTo>
                  <a:lnTo>
                    <a:pt x="1332458" y="8953"/>
                  </a:lnTo>
                  <a:lnTo>
                    <a:pt x="1296238" y="33375"/>
                  </a:lnTo>
                  <a:lnTo>
                    <a:pt x="1271816" y="69596"/>
                  </a:lnTo>
                  <a:lnTo>
                    <a:pt x="1262862" y="113919"/>
                  </a:lnTo>
                  <a:lnTo>
                    <a:pt x="1262862" y="569468"/>
                  </a:lnTo>
                  <a:lnTo>
                    <a:pt x="1271816" y="613778"/>
                  </a:lnTo>
                  <a:lnTo>
                    <a:pt x="1296238" y="649998"/>
                  </a:lnTo>
                  <a:lnTo>
                    <a:pt x="1332458" y="674420"/>
                  </a:lnTo>
                  <a:lnTo>
                    <a:pt x="1376781" y="683387"/>
                  </a:lnTo>
                  <a:lnTo>
                    <a:pt x="2993618" y="683387"/>
                  </a:lnTo>
                  <a:lnTo>
                    <a:pt x="3037929" y="674420"/>
                  </a:lnTo>
                  <a:lnTo>
                    <a:pt x="3074149" y="649998"/>
                  </a:lnTo>
                  <a:lnTo>
                    <a:pt x="3098571" y="613778"/>
                  </a:lnTo>
                  <a:lnTo>
                    <a:pt x="3107537" y="569468"/>
                  </a:lnTo>
                  <a:lnTo>
                    <a:pt x="3107537" y="113919"/>
                  </a:lnTo>
                  <a:close/>
                </a:path>
                <a:path w="11727180" h="4538345">
                  <a:moveTo>
                    <a:pt x="4886287" y="113919"/>
                  </a:moveTo>
                  <a:lnTo>
                    <a:pt x="4877346" y="69596"/>
                  </a:lnTo>
                  <a:lnTo>
                    <a:pt x="4852949" y="33375"/>
                  </a:lnTo>
                  <a:lnTo>
                    <a:pt x="4816754" y="8953"/>
                  </a:lnTo>
                  <a:lnTo>
                    <a:pt x="4772380" y="0"/>
                  </a:lnTo>
                  <a:lnTo>
                    <a:pt x="3299307" y="0"/>
                  </a:lnTo>
                  <a:lnTo>
                    <a:pt x="3254997" y="8953"/>
                  </a:lnTo>
                  <a:lnTo>
                    <a:pt x="3218827" y="33375"/>
                  </a:lnTo>
                  <a:lnTo>
                    <a:pt x="3194443" y="69596"/>
                  </a:lnTo>
                  <a:lnTo>
                    <a:pt x="3185515" y="113919"/>
                  </a:lnTo>
                  <a:lnTo>
                    <a:pt x="3185515" y="569468"/>
                  </a:lnTo>
                  <a:lnTo>
                    <a:pt x="3194443" y="613778"/>
                  </a:lnTo>
                  <a:lnTo>
                    <a:pt x="3218827" y="649998"/>
                  </a:lnTo>
                  <a:lnTo>
                    <a:pt x="3254997" y="674420"/>
                  </a:lnTo>
                  <a:lnTo>
                    <a:pt x="3299307" y="683387"/>
                  </a:lnTo>
                  <a:lnTo>
                    <a:pt x="4772380" y="683387"/>
                  </a:lnTo>
                  <a:lnTo>
                    <a:pt x="4816754" y="674420"/>
                  </a:lnTo>
                  <a:lnTo>
                    <a:pt x="4852949" y="649998"/>
                  </a:lnTo>
                  <a:lnTo>
                    <a:pt x="4877346" y="613778"/>
                  </a:lnTo>
                  <a:lnTo>
                    <a:pt x="4886287" y="569468"/>
                  </a:lnTo>
                  <a:lnTo>
                    <a:pt x="4886287" y="113919"/>
                  </a:lnTo>
                  <a:close/>
                </a:path>
                <a:path w="11727180" h="4538345">
                  <a:moveTo>
                    <a:pt x="6777964" y="113919"/>
                  </a:moveTo>
                  <a:lnTo>
                    <a:pt x="6769036" y="69596"/>
                  </a:lnTo>
                  <a:lnTo>
                    <a:pt x="6744690" y="33375"/>
                  </a:lnTo>
                  <a:lnTo>
                    <a:pt x="6708521" y="8953"/>
                  </a:lnTo>
                  <a:lnTo>
                    <a:pt x="6664172" y="0"/>
                  </a:lnTo>
                  <a:lnTo>
                    <a:pt x="5096230" y="0"/>
                  </a:lnTo>
                  <a:lnTo>
                    <a:pt x="5051907" y="8953"/>
                  </a:lnTo>
                  <a:lnTo>
                    <a:pt x="5015687" y="33375"/>
                  </a:lnTo>
                  <a:lnTo>
                    <a:pt x="4991265" y="69596"/>
                  </a:lnTo>
                  <a:lnTo>
                    <a:pt x="4982311" y="113919"/>
                  </a:lnTo>
                  <a:lnTo>
                    <a:pt x="4982311" y="569468"/>
                  </a:lnTo>
                  <a:lnTo>
                    <a:pt x="4991265" y="613778"/>
                  </a:lnTo>
                  <a:lnTo>
                    <a:pt x="5015687" y="649998"/>
                  </a:lnTo>
                  <a:lnTo>
                    <a:pt x="5051907" y="674420"/>
                  </a:lnTo>
                  <a:lnTo>
                    <a:pt x="5096230" y="683387"/>
                  </a:lnTo>
                  <a:lnTo>
                    <a:pt x="6664172" y="683387"/>
                  </a:lnTo>
                  <a:lnTo>
                    <a:pt x="6708521" y="674420"/>
                  </a:lnTo>
                  <a:lnTo>
                    <a:pt x="6744690" y="649998"/>
                  </a:lnTo>
                  <a:lnTo>
                    <a:pt x="6769036" y="613778"/>
                  </a:lnTo>
                  <a:lnTo>
                    <a:pt x="6777964" y="569468"/>
                  </a:lnTo>
                  <a:lnTo>
                    <a:pt x="6777964" y="113919"/>
                  </a:lnTo>
                  <a:close/>
                </a:path>
                <a:path w="11727180" h="4538345">
                  <a:moveTo>
                    <a:pt x="11727015" y="113919"/>
                  </a:moveTo>
                  <a:lnTo>
                    <a:pt x="11718087" y="69596"/>
                  </a:lnTo>
                  <a:lnTo>
                    <a:pt x="11693703" y="33375"/>
                  </a:lnTo>
                  <a:lnTo>
                    <a:pt x="11657533" y="8953"/>
                  </a:lnTo>
                  <a:lnTo>
                    <a:pt x="11613223" y="0"/>
                  </a:lnTo>
                  <a:lnTo>
                    <a:pt x="7007949" y="0"/>
                  </a:lnTo>
                  <a:lnTo>
                    <a:pt x="6963638" y="8953"/>
                  </a:lnTo>
                  <a:lnTo>
                    <a:pt x="6927418" y="33375"/>
                  </a:lnTo>
                  <a:lnTo>
                    <a:pt x="6902996" y="69596"/>
                  </a:lnTo>
                  <a:lnTo>
                    <a:pt x="6894030" y="113919"/>
                  </a:lnTo>
                  <a:lnTo>
                    <a:pt x="6894030" y="569468"/>
                  </a:lnTo>
                  <a:lnTo>
                    <a:pt x="6902996" y="613778"/>
                  </a:lnTo>
                  <a:lnTo>
                    <a:pt x="6927418" y="649998"/>
                  </a:lnTo>
                  <a:lnTo>
                    <a:pt x="6963638" y="674420"/>
                  </a:lnTo>
                  <a:lnTo>
                    <a:pt x="7007949" y="683387"/>
                  </a:lnTo>
                  <a:lnTo>
                    <a:pt x="11613223" y="683387"/>
                  </a:lnTo>
                  <a:lnTo>
                    <a:pt x="11657533" y="674420"/>
                  </a:lnTo>
                  <a:lnTo>
                    <a:pt x="11693703" y="649998"/>
                  </a:lnTo>
                  <a:lnTo>
                    <a:pt x="11718087" y="613778"/>
                  </a:lnTo>
                  <a:lnTo>
                    <a:pt x="11727015" y="569468"/>
                  </a:lnTo>
                  <a:lnTo>
                    <a:pt x="11727015" y="113919"/>
                  </a:lnTo>
                  <a:close/>
                </a:path>
                <a:path w="11727180" h="4538345">
                  <a:moveTo>
                    <a:pt x="11727028" y="3968623"/>
                  </a:moveTo>
                  <a:lnTo>
                    <a:pt x="11718087" y="3924300"/>
                  </a:lnTo>
                  <a:lnTo>
                    <a:pt x="11693703" y="3888079"/>
                  </a:lnTo>
                  <a:lnTo>
                    <a:pt x="11657533" y="3863657"/>
                  </a:lnTo>
                  <a:lnTo>
                    <a:pt x="11613223" y="3854704"/>
                  </a:lnTo>
                  <a:lnTo>
                    <a:pt x="1382610" y="3854704"/>
                  </a:lnTo>
                  <a:lnTo>
                    <a:pt x="1338300" y="3863657"/>
                  </a:lnTo>
                  <a:lnTo>
                    <a:pt x="1302080" y="3888079"/>
                  </a:lnTo>
                  <a:lnTo>
                    <a:pt x="1277658" y="3924300"/>
                  </a:lnTo>
                  <a:lnTo>
                    <a:pt x="1268691" y="3968623"/>
                  </a:lnTo>
                  <a:lnTo>
                    <a:pt x="1268691" y="4424299"/>
                  </a:lnTo>
                  <a:lnTo>
                    <a:pt x="1277658" y="4468596"/>
                  </a:lnTo>
                  <a:lnTo>
                    <a:pt x="1302080" y="4504766"/>
                  </a:lnTo>
                  <a:lnTo>
                    <a:pt x="1338300" y="4529150"/>
                  </a:lnTo>
                  <a:lnTo>
                    <a:pt x="1382610" y="4538091"/>
                  </a:lnTo>
                  <a:lnTo>
                    <a:pt x="11613223" y="4538091"/>
                  </a:lnTo>
                  <a:lnTo>
                    <a:pt x="11657533" y="4529150"/>
                  </a:lnTo>
                  <a:lnTo>
                    <a:pt x="11693703" y="4504766"/>
                  </a:lnTo>
                  <a:lnTo>
                    <a:pt x="11718087" y="4468596"/>
                  </a:lnTo>
                  <a:lnTo>
                    <a:pt x="11727028" y="4424299"/>
                  </a:lnTo>
                  <a:lnTo>
                    <a:pt x="11727028" y="3968623"/>
                  </a:lnTo>
                  <a:close/>
                </a:path>
              </a:pathLst>
            </a:custGeom>
            <a:solidFill>
              <a:srgbClr val="FFFB00"/>
            </a:solidFill>
          </p:spPr>
          <p:txBody>
            <a:bodyPr wrap="square" lIns="0" tIns="0" rIns="0" bIns="0" rtlCol="0"/>
            <a:lstStyle/>
            <a:p>
              <a:endParaRPr/>
            </a:p>
          </p:txBody>
        </p:sp>
      </p:grpSp>
      <p:sp>
        <p:nvSpPr>
          <p:cNvPr id="18" name="object 18"/>
          <p:cNvSpPr txBox="1"/>
          <p:nvPr/>
        </p:nvSpPr>
        <p:spPr>
          <a:xfrm>
            <a:off x="367690" y="2952749"/>
            <a:ext cx="885190" cy="1409065"/>
          </a:xfrm>
          <a:prstGeom prst="rect">
            <a:avLst/>
          </a:prstGeom>
        </p:spPr>
        <p:txBody>
          <a:bodyPr vert="horz" wrap="square" lIns="0" tIns="12700" rIns="0" bIns="0" rtlCol="0">
            <a:spAutoFit/>
          </a:bodyPr>
          <a:lstStyle/>
          <a:p>
            <a:pPr marL="12700" marR="5080" indent="1270" algn="ctr">
              <a:lnSpc>
                <a:spcPct val="99800"/>
              </a:lnSpc>
              <a:spcBef>
                <a:spcPts val="100"/>
              </a:spcBef>
            </a:pPr>
            <a:r>
              <a:rPr sz="1300" b="1" spc="-10" dirty="0">
                <a:solidFill>
                  <a:srgbClr val="2A2522"/>
                </a:solidFill>
                <a:latin typeface="Arial"/>
                <a:cs typeface="Arial"/>
              </a:rPr>
              <a:t>Sonder-pädago-gisches Bildungs-</a:t>
            </a:r>
            <a:r>
              <a:rPr sz="1300" b="1" spc="-25" dirty="0">
                <a:solidFill>
                  <a:srgbClr val="2A2522"/>
                </a:solidFill>
                <a:latin typeface="Arial"/>
                <a:cs typeface="Arial"/>
              </a:rPr>
              <a:t>und Beratungs-</a:t>
            </a:r>
            <a:r>
              <a:rPr sz="1300" b="1" spc="-10" dirty="0">
                <a:solidFill>
                  <a:srgbClr val="2A2522"/>
                </a:solidFill>
                <a:latin typeface="Arial"/>
                <a:cs typeface="Arial"/>
              </a:rPr>
              <a:t>zentrum</a:t>
            </a:r>
            <a:endParaRPr sz="1300">
              <a:latin typeface="Arial"/>
              <a:cs typeface="Arial"/>
            </a:endParaRPr>
          </a:p>
        </p:txBody>
      </p:sp>
      <p:sp>
        <p:nvSpPr>
          <p:cNvPr id="19" name="object 19"/>
          <p:cNvSpPr txBox="1"/>
          <p:nvPr/>
        </p:nvSpPr>
        <p:spPr>
          <a:xfrm>
            <a:off x="1591183" y="1475612"/>
            <a:ext cx="1591945" cy="513080"/>
          </a:xfrm>
          <a:prstGeom prst="rect">
            <a:avLst/>
          </a:prstGeom>
        </p:spPr>
        <p:txBody>
          <a:bodyPr vert="horz" wrap="square" lIns="0" tIns="12065" rIns="0" bIns="0" rtlCol="0">
            <a:spAutoFit/>
          </a:bodyPr>
          <a:lstStyle/>
          <a:p>
            <a:pPr marL="189230" marR="5080" indent="-177165">
              <a:lnSpc>
                <a:spcPct val="100000"/>
              </a:lnSpc>
              <a:spcBef>
                <a:spcPts val="95"/>
              </a:spcBef>
            </a:pPr>
            <a:r>
              <a:rPr sz="1600" b="1" spc="-10" dirty="0">
                <a:solidFill>
                  <a:srgbClr val="2A2522"/>
                </a:solidFill>
                <a:latin typeface="Arial"/>
                <a:cs typeface="Arial"/>
              </a:rPr>
              <a:t>Werkrealschule, Hauptschule</a:t>
            </a:r>
            <a:endParaRPr sz="1600">
              <a:latin typeface="Arial"/>
              <a:cs typeface="Arial"/>
            </a:endParaRPr>
          </a:p>
        </p:txBody>
      </p:sp>
      <p:grpSp>
        <p:nvGrpSpPr>
          <p:cNvPr id="20" name="object 20"/>
          <p:cNvGrpSpPr/>
          <p:nvPr/>
        </p:nvGrpSpPr>
        <p:grpSpPr>
          <a:xfrm>
            <a:off x="2600325" y="2255672"/>
            <a:ext cx="8849360" cy="3234055"/>
            <a:chOff x="2600325" y="2255672"/>
            <a:chExt cx="8849360" cy="3234055"/>
          </a:xfrm>
        </p:grpSpPr>
        <p:pic>
          <p:nvPicPr>
            <p:cNvPr id="21" name="object 21"/>
            <p:cNvPicPr/>
            <p:nvPr/>
          </p:nvPicPr>
          <p:blipFill>
            <a:blip r:embed="rId4" cstate="print"/>
            <a:stretch>
              <a:fillRect/>
            </a:stretch>
          </p:blipFill>
          <p:spPr>
            <a:xfrm>
              <a:off x="2600325" y="2255672"/>
              <a:ext cx="493560" cy="483717"/>
            </a:xfrm>
            <a:prstGeom prst="rect">
              <a:avLst/>
            </a:prstGeom>
          </p:spPr>
        </p:pic>
        <p:pic>
          <p:nvPicPr>
            <p:cNvPr id="22" name="object 22"/>
            <p:cNvPicPr/>
            <p:nvPr/>
          </p:nvPicPr>
          <p:blipFill>
            <a:blip r:embed="rId4" cstate="print"/>
            <a:stretch>
              <a:fillRect/>
            </a:stretch>
          </p:blipFill>
          <p:spPr>
            <a:xfrm>
              <a:off x="4383151" y="2255672"/>
              <a:ext cx="493560" cy="483717"/>
            </a:xfrm>
            <a:prstGeom prst="rect">
              <a:avLst/>
            </a:prstGeom>
          </p:spPr>
        </p:pic>
        <p:sp>
          <p:nvSpPr>
            <p:cNvPr id="23" name="object 23"/>
            <p:cNvSpPr/>
            <p:nvPr/>
          </p:nvSpPr>
          <p:spPr>
            <a:xfrm>
              <a:off x="4610747" y="4657369"/>
              <a:ext cx="1074420" cy="832485"/>
            </a:xfrm>
            <a:custGeom>
              <a:avLst/>
              <a:gdLst/>
              <a:ahLst/>
              <a:cxnLst/>
              <a:rect l="l" t="t" r="r" b="b"/>
              <a:pathLst>
                <a:path w="1074420" h="832485">
                  <a:moveTo>
                    <a:pt x="194259" y="538721"/>
                  </a:moveTo>
                  <a:lnTo>
                    <a:pt x="95300" y="538721"/>
                  </a:lnTo>
                  <a:lnTo>
                    <a:pt x="95300" y="831875"/>
                  </a:lnTo>
                  <a:lnTo>
                    <a:pt x="194259" y="809891"/>
                  </a:lnTo>
                  <a:lnTo>
                    <a:pt x="194259" y="538721"/>
                  </a:lnTo>
                  <a:close/>
                </a:path>
                <a:path w="1074420" h="832485">
                  <a:moveTo>
                    <a:pt x="293217" y="197916"/>
                  </a:moveTo>
                  <a:lnTo>
                    <a:pt x="247637" y="192722"/>
                  </a:lnTo>
                  <a:lnTo>
                    <a:pt x="205905" y="177914"/>
                  </a:lnTo>
                  <a:lnTo>
                    <a:pt x="169164" y="154635"/>
                  </a:lnTo>
                  <a:lnTo>
                    <a:pt x="138582" y="124053"/>
                  </a:lnTo>
                  <a:lnTo>
                    <a:pt x="115316" y="87312"/>
                  </a:lnTo>
                  <a:lnTo>
                    <a:pt x="100495" y="45580"/>
                  </a:lnTo>
                  <a:lnTo>
                    <a:pt x="95300" y="0"/>
                  </a:lnTo>
                  <a:lnTo>
                    <a:pt x="0" y="22021"/>
                  </a:lnTo>
                  <a:lnTo>
                    <a:pt x="7886" y="70891"/>
                  </a:lnTo>
                  <a:lnTo>
                    <a:pt x="23710" y="116827"/>
                  </a:lnTo>
                  <a:lnTo>
                    <a:pt x="46710" y="159092"/>
                  </a:lnTo>
                  <a:lnTo>
                    <a:pt x="76123" y="196926"/>
                  </a:lnTo>
                  <a:lnTo>
                    <a:pt x="111213" y="229565"/>
                  </a:lnTo>
                  <a:lnTo>
                    <a:pt x="151231" y="256273"/>
                  </a:lnTo>
                  <a:lnTo>
                    <a:pt x="195402" y="276288"/>
                  </a:lnTo>
                  <a:lnTo>
                    <a:pt x="242976" y="288848"/>
                  </a:lnTo>
                  <a:lnTo>
                    <a:pt x="293217" y="293204"/>
                  </a:lnTo>
                  <a:lnTo>
                    <a:pt x="293217" y="197916"/>
                  </a:lnTo>
                  <a:close/>
                </a:path>
                <a:path w="1074420" h="832485">
                  <a:moveTo>
                    <a:pt x="487502" y="197916"/>
                  </a:moveTo>
                  <a:lnTo>
                    <a:pt x="388543" y="197916"/>
                  </a:lnTo>
                  <a:lnTo>
                    <a:pt x="388543" y="344474"/>
                  </a:lnTo>
                  <a:lnTo>
                    <a:pt x="487502" y="344474"/>
                  </a:lnTo>
                  <a:lnTo>
                    <a:pt x="487502" y="197916"/>
                  </a:lnTo>
                  <a:close/>
                </a:path>
                <a:path w="1074420" h="832485">
                  <a:moveTo>
                    <a:pt x="733044" y="197916"/>
                  </a:moveTo>
                  <a:lnTo>
                    <a:pt x="634085" y="197916"/>
                  </a:lnTo>
                  <a:lnTo>
                    <a:pt x="634085" y="344474"/>
                  </a:lnTo>
                  <a:lnTo>
                    <a:pt x="733044" y="344474"/>
                  </a:lnTo>
                  <a:lnTo>
                    <a:pt x="733044" y="197916"/>
                  </a:lnTo>
                  <a:close/>
                </a:path>
                <a:path w="1074420" h="832485">
                  <a:moveTo>
                    <a:pt x="927341" y="197916"/>
                  </a:moveTo>
                  <a:lnTo>
                    <a:pt x="828344" y="197916"/>
                  </a:lnTo>
                  <a:lnTo>
                    <a:pt x="828344" y="344474"/>
                  </a:lnTo>
                  <a:lnTo>
                    <a:pt x="927341" y="344474"/>
                  </a:lnTo>
                  <a:lnTo>
                    <a:pt x="927341" y="197916"/>
                  </a:lnTo>
                  <a:close/>
                </a:path>
                <a:path w="1074420" h="832485">
                  <a:moveTo>
                    <a:pt x="1026299" y="538721"/>
                  </a:moveTo>
                  <a:lnTo>
                    <a:pt x="927341" y="538721"/>
                  </a:lnTo>
                  <a:lnTo>
                    <a:pt x="927341" y="831875"/>
                  </a:lnTo>
                  <a:lnTo>
                    <a:pt x="1026299" y="809891"/>
                  </a:lnTo>
                  <a:lnTo>
                    <a:pt x="1026299" y="538721"/>
                  </a:lnTo>
                  <a:close/>
                </a:path>
                <a:path w="1074420" h="832485">
                  <a:moveTo>
                    <a:pt x="1073924" y="392137"/>
                  </a:moveTo>
                  <a:lnTo>
                    <a:pt x="47650" y="392137"/>
                  </a:lnTo>
                  <a:lnTo>
                    <a:pt x="47650" y="491070"/>
                  </a:lnTo>
                  <a:lnTo>
                    <a:pt x="1073924" y="491070"/>
                  </a:lnTo>
                  <a:lnTo>
                    <a:pt x="1073924" y="392137"/>
                  </a:lnTo>
                  <a:close/>
                </a:path>
              </a:pathLst>
            </a:custGeom>
            <a:solidFill>
              <a:srgbClr val="000000"/>
            </a:solidFill>
          </p:spPr>
          <p:txBody>
            <a:bodyPr wrap="square" lIns="0" tIns="0" rIns="0" bIns="0" rtlCol="0"/>
            <a:lstStyle/>
            <a:p>
              <a:endParaRPr/>
            </a:p>
          </p:txBody>
        </p:sp>
        <p:pic>
          <p:nvPicPr>
            <p:cNvPr id="24" name="object 24"/>
            <p:cNvPicPr/>
            <p:nvPr/>
          </p:nvPicPr>
          <p:blipFill>
            <a:blip r:embed="rId5" cstate="print"/>
            <a:stretch>
              <a:fillRect/>
            </a:stretch>
          </p:blipFill>
          <p:spPr>
            <a:xfrm>
              <a:off x="4852667" y="4609741"/>
              <a:ext cx="197913" cy="194218"/>
            </a:xfrm>
            <a:prstGeom prst="rect">
              <a:avLst/>
            </a:prstGeom>
          </p:spPr>
        </p:pic>
        <p:pic>
          <p:nvPicPr>
            <p:cNvPr id="25" name="object 25"/>
            <p:cNvPicPr/>
            <p:nvPr/>
          </p:nvPicPr>
          <p:blipFill>
            <a:blip r:embed="rId6" cstate="print"/>
            <a:stretch>
              <a:fillRect/>
            </a:stretch>
          </p:blipFill>
          <p:spPr>
            <a:xfrm>
              <a:off x="5292513" y="4609741"/>
              <a:ext cx="197913" cy="194218"/>
            </a:xfrm>
            <a:prstGeom prst="rect">
              <a:avLst/>
            </a:prstGeom>
          </p:spPr>
        </p:pic>
        <p:pic>
          <p:nvPicPr>
            <p:cNvPr id="26" name="object 26"/>
            <p:cNvPicPr/>
            <p:nvPr/>
          </p:nvPicPr>
          <p:blipFill>
            <a:blip r:embed="rId7" cstate="print"/>
            <a:stretch>
              <a:fillRect/>
            </a:stretch>
          </p:blipFill>
          <p:spPr>
            <a:xfrm>
              <a:off x="6296860" y="2293202"/>
              <a:ext cx="410608" cy="408657"/>
            </a:xfrm>
            <a:prstGeom prst="rect">
              <a:avLst/>
            </a:prstGeom>
          </p:spPr>
        </p:pic>
        <p:pic>
          <p:nvPicPr>
            <p:cNvPr id="27" name="object 27"/>
            <p:cNvPicPr/>
            <p:nvPr/>
          </p:nvPicPr>
          <p:blipFill>
            <a:blip r:embed="rId7" cstate="print"/>
            <a:stretch>
              <a:fillRect/>
            </a:stretch>
          </p:blipFill>
          <p:spPr>
            <a:xfrm>
              <a:off x="7843212" y="2293202"/>
              <a:ext cx="410608" cy="408657"/>
            </a:xfrm>
            <a:prstGeom prst="rect">
              <a:avLst/>
            </a:prstGeom>
          </p:spPr>
        </p:pic>
        <p:pic>
          <p:nvPicPr>
            <p:cNvPr id="28" name="object 28"/>
            <p:cNvPicPr/>
            <p:nvPr/>
          </p:nvPicPr>
          <p:blipFill>
            <a:blip r:embed="rId7" cstate="print"/>
            <a:stretch>
              <a:fillRect/>
            </a:stretch>
          </p:blipFill>
          <p:spPr>
            <a:xfrm>
              <a:off x="9166679" y="2293202"/>
              <a:ext cx="410608" cy="408657"/>
            </a:xfrm>
            <a:prstGeom prst="rect">
              <a:avLst/>
            </a:prstGeom>
          </p:spPr>
        </p:pic>
        <p:pic>
          <p:nvPicPr>
            <p:cNvPr id="29" name="object 29"/>
            <p:cNvPicPr/>
            <p:nvPr/>
          </p:nvPicPr>
          <p:blipFill>
            <a:blip r:embed="rId7" cstate="print"/>
            <a:stretch>
              <a:fillRect/>
            </a:stretch>
          </p:blipFill>
          <p:spPr>
            <a:xfrm>
              <a:off x="11038913" y="2293202"/>
              <a:ext cx="410608" cy="408657"/>
            </a:xfrm>
            <a:prstGeom prst="rect">
              <a:avLst/>
            </a:prstGeom>
          </p:spPr>
        </p:pic>
      </p:grpSp>
      <p:sp>
        <p:nvSpPr>
          <p:cNvPr id="30" name="object 30"/>
          <p:cNvSpPr txBox="1"/>
          <p:nvPr/>
        </p:nvSpPr>
        <p:spPr>
          <a:xfrm>
            <a:off x="2130044" y="3020060"/>
            <a:ext cx="4033520" cy="488315"/>
          </a:xfrm>
          <a:prstGeom prst="rect">
            <a:avLst/>
          </a:prstGeom>
        </p:spPr>
        <p:txBody>
          <a:bodyPr vert="horz" wrap="square" lIns="0" tIns="39370" rIns="0" bIns="0" rtlCol="0">
            <a:spAutoFit/>
          </a:bodyPr>
          <a:lstStyle/>
          <a:p>
            <a:pPr marL="685800" marR="5080" indent="-673735">
              <a:lnSpc>
                <a:spcPts val="1730"/>
              </a:lnSpc>
              <a:spcBef>
                <a:spcPts val="310"/>
              </a:spcBef>
            </a:pPr>
            <a:r>
              <a:rPr sz="1600" dirty="0">
                <a:solidFill>
                  <a:srgbClr val="2A2522"/>
                </a:solidFill>
                <a:latin typeface="Arial"/>
                <a:cs typeface="Arial"/>
              </a:rPr>
              <a:t>Klassenkonferenz</a:t>
            </a:r>
            <a:r>
              <a:rPr sz="1600" spc="200" dirty="0">
                <a:solidFill>
                  <a:srgbClr val="2A2522"/>
                </a:solidFill>
                <a:latin typeface="Arial"/>
                <a:cs typeface="Arial"/>
              </a:rPr>
              <a:t> </a:t>
            </a:r>
            <a:r>
              <a:rPr sz="1600" dirty="0">
                <a:solidFill>
                  <a:srgbClr val="2A2522"/>
                </a:solidFill>
                <a:latin typeface="Arial"/>
                <a:cs typeface="Arial"/>
              </a:rPr>
              <a:t>und</a:t>
            </a:r>
            <a:r>
              <a:rPr sz="1600" spc="135" dirty="0">
                <a:solidFill>
                  <a:srgbClr val="2A2522"/>
                </a:solidFill>
                <a:latin typeface="Arial"/>
                <a:cs typeface="Arial"/>
              </a:rPr>
              <a:t> </a:t>
            </a:r>
            <a:r>
              <a:rPr sz="1600" spc="-10" dirty="0">
                <a:solidFill>
                  <a:srgbClr val="2A2522"/>
                </a:solidFill>
                <a:latin typeface="Arial"/>
                <a:cs typeface="Arial"/>
              </a:rPr>
              <a:t>Kompetenzmessung </a:t>
            </a:r>
            <a:r>
              <a:rPr sz="1600" dirty="0">
                <a:solidFill>
                  <a:srgbClr val="2A2522"/>
                </a:solidFill>
                <a:latin typeface="Arial"/>
                <a:cs typeface="Arial"/>
              </a:rPr>
              <a:t>hat</a:t>
            </a:r>
            <a:r>
              <a:rPr sz="1600" spc="160" dirty="0">
                <a:solidFill>
                  <a:srgbClr val="2A2522"/>
                </a:solidFill>
                <a:latin typeface="Arial"/>
                <a:cs typeface="Arial"/>
              </a:rPr>
              <a:t> </a:t>
            </a:r>
            <a:r>
              <a:rPr sz="1600" dirty="0">
                <a:solidFill>
                  <a:srgbClr val="2A2522"/>
                </a:solidFill>
                <a:latin typeface="Arial"/>
                <a:cs typeface="Arial"/>
              </a:rPr>
              <a:t>empfehlenden</a:t>
            </a:r>
            <a:r>
              <a:rPr sz="1600" spc="260" dirty="0">
                <a:solidFill>
                  <a:srgbClr val="2A2522"/>
                </a:solidFill>
                <a:latin typeface="Arial"/>
                <a:cs typeface="Arial"/>
              </a:rPr>
              <a:t> </a:t>
            </a:r>
            <a:r>
              <a:rPr sz="1600" spc="-10" dirty="0">
                <a:solidFill>
                  <a:srgbClr val="2A2522"/>
                </a:solidFill>
                <a:latin typeface="Arial"/>
                <a:cs typeface="Arial"/>
              </a:rPr>
              <a:t>Charakter</a:t>
            </a:r>
            <a:endParaRPr sz="1600">
              <a:latin typeface="Arial"/>
              <a:cs typeface="Arial"/>
            </a:endParaRPr>
          </a:p>
        </p:txBody>
      </p:sp>
      <p:sp>
        <p:nvSpPr>
          <p:cNvPr id="31" name="object 31"/>
          <p:cNvSpPr txBox="1"/>
          <p:nvPr/>
        </p:nvSpPr>
        <p:spPr>
          <a:xfrm>
            <a:off x="3694938" y="1597533"/>
            <a:ext cx="1085215" cy="269240"/>
          </a:xfrm>
          <a:prstGeom prst="rect">
            <a:avLst/>
          </a:prstGeom>
        </p:spPr>
        <p:txBody>
          <a:bodyPr vert="horz" wrap="square" lIns="0" tIns="12065" rIns="0" bIns="0" rtlCol="0">
            <a:spAutoFit/>
          </a:bodyPr>
          <a:lstStyle/>
          <a:p>
            <a:pPr marL="12700">
              <a:lnSpc>
                <a:spcPct val="100000"/>
              </a:lnSpc>
              <a:spcBef>
                <a:spcPts val="95"/>
              </a:spcBef>
            </a:pPr>
            <a:r>
              <a:rPr sz="1600" b="1" spc="-10" dirty="0">
                <a:solidFill>
                  <a:srgbClr val="2A2522"/>
                </a:solidFill>
                <a:latin typeface="Arial"/>
                <a:cs typeface="Arial"/>
              </a:rPr>
              <a:t>Realschule</a:t>
            </a:r>
            <a:endParaRPr sz="1600">
              <a:latin typeface="Arial"/>
              <a:cs typeface="Arial"/>
            </a:endParaRPr>
          </a:p>
        </p:txBody>
      </p:sp>
      <p:sp>
        <p:nvSpPr>
          <p:cNvPr id="32" name="object 32"/>
          <p:cNvSpPr txBox="1"/>
          <p:nvPr/>
        </p:nvSpPr>
        <p:spPr>
          <a:xfrm>
            <a:off x="6073521" y="5453278"/>
            <a:ext cx="1254760" cy="269240"/>
          </a:xfrm>
          <a:prstGeom prst="rect">
            <a:avLst/>
          </a:prstGeom>
        </p:spPr>
        <p:txBody>
          <a:bodyPr vert="horz" wrap="square" lIns="0" tIns="12065" rIns="0" bIns="0" rtlCol="0">
            <a:spAutoFit/>
          </a:bodyPr>
          <a:lstStyle/>
          <a:p>
            <a:pPr marL="12700">
              <a:lnSpc>
                <a:spcPct val="100000"/>
              </a:lnSpc>
              <a:spcBef>
                <a:spcPts val="95"/>
              </a:spcBef>
            </a:pPr>
            <a:r>
              <a:rPr sz="1600" b="1" spc="-20" dirty="0">
                <a:solidFill>
                  <a:srgbClr val="2A2522"/>
                </a:solidFill>
                <a:latin typeface="Arial"/>
                <a:cs typeface="Arial"/>
              </a:rPr>
              <a:t>Grundschule</a:t>
            </a:r>
            <a:endParaRPr sz="1600">
              <a:latin typeface="Arial"/>
              <a:cs typeface="Arial"/>
            </a:endParaRPr>
          </a:p>
        </p:txBody>
      </p:sp>
      <p:sp>
        <p:nvSpPr>
          <p:cNvPr id="33" name="object 33"/>
          <p:cNvSpPr txBox="1"/>
          <p:nvPr/>
        </p:nvSpPr>
        <p:spPr>
          <a:xfrm>
            <a:off x="5317363" y="1475612"/>
            <a:ext cx="1530985" cy="513080"/>
          </a:xfrm>
          <a:prstGeom prst="rect">
            <a:avLst/>
          </a:prstGeom>
        </p:spPr>
        <p:txBody>
          <a:bodyPr vert="horz" wrap="square" lIns="0" tIns="12065" rIns="0" bIns="0" rtlCol="0">
            <a:spAutoFit/>
          </a:bodyPr>
          <a:lstStyle/>
          <a:p>
            <a:pPr marL="448309" marR="5080" indent="-436245">
              <a:lnSpc>
                <a:spcPct val="100000"/>
              </a:lnSpc>
              <a:spcBef>
                <a:spcPts val="95"/>
              </a:spcBef>
            </a:pPr>
            <a:r>
              <a:rPr sz="1600" b="1" spc="-20" dirty="0">
                <a:solidFill>
                  <a:srgbClr val="2A2522"/>
                </a:solidFill>
                <a:latin typeface="Arial"/>
                <a:cs typeface="Arial"/>
              </a:rPr>
              <a:t>Gemeinschafts-</a:t>
            </a:r>
            <a:r>
              <a:rPr sz="1600" b="1" spc="-10" dirty="0">
                <a:solidFill>
                  <a:srgbClr val="2A2522"/>
                </a:solidFill>
                <a:latin typeface="Arial"/>
                <a:cs typeface="Arial"/>
              </a:rPr>
              <a:t>schule</a:t>
            </a:r>
            <a:endParaRPr sz="1600">
              <a:latin typeface="Arial"/>
              <a:cs typeface="Arial"/>
            </a:endParaRPr>
          </a:p>
        </p:txBody>
      </p:sp>
      <p:sp>
        <p:nvSpPr>
          <p:cNvPr id="34" name="object 34"/>
          <p:cNvSpPr txBox="1"/>
          <p:nvPr/>
        </p:nvSpPr>
        <p:spPr>
          <a:xfrm>
            <a:off x="7236714" y="2995676"/>
            <a:ext cx="844550" cy="757555"/>
          </a:xfrm>
          <a:prstGeom prst="rect">
            <a:avLst/>
          </a:prstGeom>
        </p:spPr>
        <p:txBody>
          <a:bodyPr vert="horz" wrap="square" lIns="0" tIns="12700" rIns="0" bIns="0" rtlCol="0">
            <a:spAutoFit/>
          </a:bodyPr>
          <a:lstStyle/>
          <a:p>
            <a:pPr marL="12065" marR="5080" indent="1905" algn="ctr">
              <a:lnSpc>
                <a:spcPct val="100000"/>
              </a:lnSpc>
              <a:spcBef>
                <a:spcPts val="100"/>
              </a:spcBef>
            </a:pPr>
            <a:r>
              <a:rPr sz="1200" spc="-10" dirty="0">
                <a:solidFill>
                  <a:srgbClr val="FFFFFF"/>
                </a:solidFill>
                <a:latin typeface="Arial"/>
                <a:cs typeface="Arial"/>
              </a:rPr>
              <a:t>Klassen-konferenz </a:t>
            </a:r>
            <a:r>
              <a:rPr sz="1200" dirty="0">
                <a:solidFill>
                  <a:srgbClr val="FFFFFF"/>
                </a:solidFill>
                <a:latin typeface="Arial"/>
                <a:cs typeface="Arial"/>
              </a:rPr>
              <a:t>für</a:t>
            </a:r>
            <a:r>
              <a:rPr sz="1200" spc="75" dirty="0">
                <a:solidFill>
                  <a:srgbClr val="FFFFFF"/>
                </a:solidFill>
                <a:latin typeface="Arial"/>
                <a:cs typeface="Arial"/>
              </a:rPr>
              <a:t> </a:t>
            </a:r>
            <a:r>
              <a:rPr sz="1200" spc="-25" dirty="0">
                <a:solidFill>
                  <a:srgbClr val="FFFFFF"/>
                </a:solidFill>
                <a:latin typeface="Arial"/>
                <a:cs typeface="Arial"/>
              </a:rPr>
              <a:t>das </a:t>
            </a:r>
            <a:r>
              <a:rPr sz="1200" spc="-10" dirty="0">
                <a:solidFill>
                  <a:srgbClr val="FFFFFF"/>
                </a:solidFill>
                <a:latin typeface="Arial"/>
                <a:cs typeface="Arial"/>
              </a:rPr>
              <a:t>Gymnasium</a:t>
            </a:r>
            <a:endParaRPr sz="1200">
              <a:latin typeface="Arial"/>
              <a:cs typeface="Arial"/>
            </a:endParaRPr>
          </a:p>
        </p:txBody>
      </p:sp>
      <p:sp>
        <p:nvSpPr>
          <p:cNvPr id="35" name="object 35"/>
          <p:cNvSpPr txBox="1"/>
          <p:nvPr/>
        </p:nvSpPr>
        <p:spPr>
          <a:xfrm>
            <a:off x="8935593" y="1597533"/>
            <a:ext cx="1152525" cy="269240"/>
          </a:xfrm>
          <a:prstGeom prst="rect">
            <a:avLst/>
          </a:prstGeom>
        </p:spPr>
        <p:txBody>
          <a:bodyPr vert="horz" wrap="square" lIns="0" tIns="12065" rIns="0" bIns="0" rtlCol="0">
            <a:spAutoFit/>
          </a:bodyPr>
          <a:lstStyle/>
          <a:p>
            <a:pPr marL="12700">
              <a:lnSpc>
                <a:spcPct val="100000"/>
              </a:lnSpc>
              <a:spcBef>
                <a:spcPts val="95"/>
              </a:spcBef>
            </a:pPr>
            <a:r>
              <a:rPr sz="1600" b="1" spc="-35" dirty="0">
                <a:solidFill>
                  <a:srgbClr val="2A2522"/>
                </a:solidFill>
                <a:latin typeface="Arial"/>
                <a:cs typeface="Arial"/>
              </a:rPr>
              <a:t>Gymnasium</a:t>
            </a:r>
            <a:endParaRPr sz="1600">
              <a:latin typeface="Arial"/>
              <a:cs typeface="Arial"/>
            </a:endParaRPr>
          </a:p>
        </p:txBody>
      </p:sp>
      <p:sp>
        <p:nvSpPr>
          <p:cNvPr id="36" name="object 36"/>
          <p:cNvSpPr txBox="1"/>
          <p:nvPr/>
        </p:nvSpPr>
        <p:spPr>
          <a:xfrm>
            <a:off x="8433307" y="2904235"/>
            <a:ext cx="1134110" cy="940435"/>
          </a:xfrm>
          <a:prstGeom prst="rect">
            <a:avLst/>
          </a:prstGeom>
        </p:spPr>
        <p:txBody>
          <a:bodyPr vert="horz" wrap="square" lIns="0" tIns="12700" rIns="0" bIns="0" rtlCol="0">
            <a:spAutoFit/>
          </a:bodyPr>
          <a:lstStyle/>
          <a:p>
            <a:pPr marL="12700" marR="5080" indent="2540" algn="ctr">
              <a:lnSpc>
                <a:spcPct val="100000"/>
              </a:lnSpc>
              <a:spcBef>
                <a:spcPts val="100"/>
              </a:spcBef>
            </a:pPr>
            <a:r>
              <a:rPr sz="1200" spc="-10" dirty="0">
                <a:solidFill>
                  <a:srgbClr val="FFFFFF"/>
                </a:solidFill>
                <a:latin typeface="Arial"/>
                <a:cs typeface="Arial"/>
              </a:rPr>
              <a:t>Kompetenz–messung bestätigt </a:t>
            </a:r>
            <a:r>
              <a:rPr sz="1200" dirty="0">
                <a:solidFill>
                  <a:srgbClr val="FFFFFF"/>
                </a:solidFill>
                <a:latin typeface="Arial"/>
                <a:cs typeface="Arial"/>
              </a:rPr>
              <a:t>Kompetenz</a:t>
            </a:r>
            <a:r>
              <a:rPr sz="1200" spc="95" dirty="0">
                <a:solidFill>
                  <a:srgbClr val="FFFFFF"/>
                </a:solidFill>
                <a:latin typeface="Arial"/>
                <a:cs typeface="Arial"/>
              </a:rPr>
              <a:t> </a:t>
            </a:r>
            <a:r>
              <a:rPr sz="1200" spc="-25" dirty="0">
                <a:solidFill>
                  <a:srgbClr val="FFFFFF"/>
                </a:solidFill>
                <a:latin typeface="Arial"/>
                <a:cs typeface="Arial"/>
              </a:rPr>
              <a:t>für </a:t>
            </a:r>
            <a:r>
              <a:rPr sz="1200" dirty="0">
                <a:solidFill>
                  <a:srgbClr val="FFFFFF"/>
                </a:solidFill>
                <a:latin typeface="Arial"/>
                <a:cs typeface="Arial"/>
              </a:rPr>
              <a:t>das </a:t>
            </a:r>
            <a:r>
              <a:rPr sz="1200" spc="-10" dirty="0">
                <a:solidFill>
                  <a:srgbClr val="FFFFFF"/>
                </a:solidFill>
                <a:latin typeface="Arial"/>
                <a:cs typeface="Arial"/>
              </a:rPr>
              <a:t>Gymnasium</a:t>
            </a:r>
            <a:endParaRPr sz="1200">
              <a:latin typeface="Arial"/>
              <a:cs typeface="Arial"/>
            </a:endParaRPr>
          </a:p>
        </p:txBody>
      </p:sp>
      <p:sp>
        <p:nvSpPr>
          <p:cNvPr id="37" name="object 37"/>
          <p:cNvSpPr txBox="1"/>
          <p:nvPr/>
        </p:nvSpPr>
        <p:spPr>
          <a:xfrm>
            <a:off x="10008869" y="4134104"/>
            <a:ext cx="1701800" cy="756920"/>
          </a:xfrm>
          <a:prstGeom prst="rect">
            <a:avLst/>
          </a:prstGeom>
        </p:spPr>
        <p:txBody>
          <a:bodyPr vert="horz" wrap="square" lIns="0" tIns="12700" rIns="0" bIns="0" rtlCol="0">
            <a:spAutoFit/>
          </a:bodyPr>
          <a:lstStyle/>
          <a:p>
            <a:pPr marL="12065" marR="5080" indent="2540" algn="ctr">
              <a:lnSpc>
                <a:spcPct val="100000"/>
              </a:lnSpc>
              <a:spcBef>
                <a:spcPts val="100"/>
              </a:spcBef>
            </a:pPr>
            <a:r>
              <a:rPr sz="1200" dirty="0">
                <a:solidFill>
                  <a:srgbClr val="2A2522"/>
                </a:solidFill>
                <a:latin typeface="Arial"/>
                <a:cs typeface="Arial"/>
              </a:rPr>
              <a:t>Weder</a:t>
            </a:r>
            <a:r>
              <a:rPr sz="1200" spc="-15" dirty="0">
                <a:solidFill>
                  <a:srgbClr val="2A2522"/>
                </a:solidFill>
                <a:latin typeface="Arial"/>
                <a:cs typeface="Arial"/>
              </a:rPr>
              <a:t> </a:t>
            </a:r>
            <a:r>
              <a:rPr sz="1200" spc="-10" dirty="0">
                <a:solidFill>
                  <a:srgbClr val="2A2522"/>
                </a:solidFill>
                <a:latin typeface="Arial"/>
                <a:cs typeface="Arial"/>
              </a:rPr>
              <a:t>Empfehlung </a:t>
            </a:r>
            <a:r>
              <a:rPr sz="1200" dirty="0">
                <a:solidFill>
                  <a:srgbClr val="2A2522"/>
                </a:solidFill>
                <a:latin typeface="Arial"/>
                <a:cs typeface="Arial"/>
              </a:rPr>
              <a:t>Klassenkonferenz</a:t>
            </a:r>
            <a:r>
              <a:rPr sz="1200" spc="180" dirty="0">
                <a:solidFill>
                  <a:srgbClr val="2A2522"/>
                </a:solidFill>
                <a:latin typeface="Arial"/>
                <a:cs typeface="Arial"/>
              </a:rPr>
              <a:t> </a:t>
            </a:r>
            <a:r>
              <a:rPr sz="1200" spc="-20" dirty="0">
                <a:solidFill>
                  <a:srgbClr val="2A2522"/>
                </a:solidFill>
                <a:latin typeface="Arial"/>
                <a:cs typeface="Arial"/>
              </a:rPr>
              <a:t>noch </a:t>
            </a:r>
            <a:r>
              <a:rPr sz="1200" dirty="0">
                <a:solidFill>
                  <a:srgbClr val="2A2522"/>
                </a:solidFill>
                <a:latin typeface="Arial"/>
                <a:cs typeface="Arial"/>
              </a:rPr>
              <a:t>Kompetenzmessung</a:t>
            </a:r>
            <a:r>
              <a:rPr sz="1200" spc="145" dirty="0">
                <a:solidFill>
                  <a:srgbClr val="2A2522"/>
                </a:solidFill>
                <a:latin typeface="Arial"/>
                <a:cs typeface="Arial"/>
              </a:rPr>
              <a:t> </a:t>
            </a:r>
            <a:r>
              <a:rPr sz="1200" spc="-25" dirty="0">
                <a:solidFill>
                  <a:srgbClr val="2A2522"/>
                </a:solidFill>
                <a:latin typeface="Arial"/>
                <a:cs typeface="Arial"/>
              </a:rPr>
              <a:t>mit </a:t>
            </a:r>
            <a:r>
              <a:rPr sz="1200" spc="-10" dirty="0">
                <a:solidFill>
                  <a:srgbClr val="2A2522"/>
                </a:solidFill>
                <a:latin typeface="Arial"/>
                <a:cs typeface="Arial"/>
              </a:rPr>
              <a:t>Ergebnis:</a:t>
            </a:r>
            <a:r>
              <a:rPr sz="1200" dirty="0">
                <a:solidFill>
                  <a:srgbClr val="2A2522"/>
                </a:solidFill>
                <a:latin typeface="Arial"/>
                <a:cs typeface="Arial"/>
              </a:rPr>
              <a:t> </a:t>
            </a:r>
            <a:r>
              <a:rPr sz="1200" spc="-10" dirty="0">
                <a:solidFill>
                  <a:srgbClr val="2A2522"/>
                </a:solidFill>
                <a:latin typeface="Arial"/>
                <a:cs typeface="Arial"/>
              </a:rPr>
              <a:t>Gymnasium</a:t>
            </a:r>
            <a:endParaRPr sz="1200">
              <a:latin typeface="Arial"/>
              <a:cs typeface="Arial"/>
            </a:endParaRPr>
          </a:p>
        </p:txBody>
      </p:sp>
      <p:sp>
        <p:nvSpPr>
          <p:cNvPr id="38" name="object 38"/>
          <p:cNvSpPr txBox="1"/>
          <p:nvPr/>
        </p:nvSpPr>
        <p:spPr>
          <a:xfrm>
            <a:off x="9982961" y="2960623"/>
            <a:ext cx="1753235" cy="757555"/>
          </a:xfrm>
          <a:prstGeom prst="rect">
            <a:avLst/>
          </a:prstGeom>
        </p:spPr>
        <p:txBody>
          <a:bodyPr vert="horz" wrap="square" lIns="0" tIns="12700" rIns="0" bIns="0" rtlCol="0">
            <a:spAutoFit/>
          </a:bodyPr>
          <a:lstStyle/>
          <a:p>
            <a:pPr marL="12065" marR="5080" indent="2540" algn="ctr">
              <a:lnSpc>
                <a:spcPct val="100000"/>
              </a:lnSpc>
              <a:spcBef>
                <a:spcPts val="100"/>
              </a:spcBef>
            </a:pPr>
            <a:r>
              <a:rPr sz="1200" spc="10" dirty="0">
                <a:solidFill>
                  <a:srgbClr val="FFFFFF"/>
                </a:solidFill>
                <a:latin typeface="Arial"/>
                <a:cs typeface="Arial"/>
              </a:rPr>
              <a:t>Potenzialtest</a:t>
            </a:r>
            <a:r>
              <a:rPr sz="1200" spc="160" dirty="0">
                <a:solidFill>
                  <a:srgbClr val="FFFFFF"/>
                </a:solidFill>
                <a:latin typeface="Arial"/>
                <a:cs typeface="Arial"/>
              </a:rPr>
              <a:t> </a:t>
            </a:r>
            <a:r>
              <a:rPr sz="1200" spc="-25" dirty="0">
                <a:solidFill>
                  <a:srgbClr val="FFFFFF"/>
                </a:solidFill>
                <a:latin typeface="Arial"/>
                <a:cs typeface="Arial"/>
              </a:rPr>
              <a:t>am </a:t>
            </a:r>
            <a:r>
              <a:rPr sz="1200" dirty="0">
                <a:solidFill>
                  <a:srgbClr val="FFFFFF"/>
                </a:solidFill>
                <a:latin typeface="Arial"/>
                <a:cs typeface="Arial"/>
              </a:rPr>
              <a:t>Gymnasium</a:t>
            </a:r>
            <a:r>
              <a:rPr sz="1200" spc="100" dirty="0">
                <a:solidFill>
                  <a:srgbClr val="FFFFFF"/>
                </a:solidFill>
                <a:latin typeface="Arial"/>
                <a:cs typeface="Arial"/>
              </a:rPr>
              <a:t> </a:t>
            </a:r>
            <a:r>
              <a:rPr sz="1200" spc="10" dirty="0">
                <a:solidFill>
                  <a:srgbClr val="FFFFFF"/>
                </a:solidFill>
                <a:latin typeface="Arial"/>
                <a:cs typeface="Arial"/>
              </a:rPr>
              <a:t>bestätigt</a:t>
            </a:r>
            <a:r>
              <a:rPr sz="1200" spc="85" dirty="0">
                <a:solidFill>
                  <a:srgbClr val="FFFFFF"/>
                </a:solidFill>
                <a:latin typeface="Arial"/>
                <a:cs typeface="Arial"/>
              </a:rPr>
              <a:t> </a:t>
            </a:r>
            <a:r>
              <a:rPr sz="1200" spc="-25" dirty="0">
                <a:solidFill>
                  <a:srgbClr val="FFFFFF"/>
                </a:solidFill>
                <a:latin typeface="Arial"/>
                <a:cs typeface="Arial"/>
              </a:rPr>
              <a:t>die </a:t>
            </a:r>
            <a:r>
              <a:rPr sz="1200" dirty="0">
                <a:solidFill>
                  <a:srgbClr val="FFFFFF"/>
                </a:solidFill>
                <a:latin typeface="Arial"/>
                <a:cs typeface="Arial"/>
              </a:rPr>
              <a:t>Eignung</a:t>
            </a:r>
            <a:r>
              <a:rPr sz="1200" spc="40" dirty="0">
                <a:solidFill>
                  <a:srgbClr val="FFFFFF"/>
                </a:solidFill>
                <a:latin typeface="Arial"/>
                <a:cs typeface="Arial"/>
              </a:rPr>
              <a:t> </a:t>
            </a:r>
            <a:r>
              <a:rPr sz="1200" dirty="0">
                <a:solidFill>
                  <a:srgbClr val="FFFFFF"/>
                </a:solidFill>
                <a:latin typeface="Arial"/>
                <a:cs typeface="Arial"/>
              </a:rPr>
              <a:t>für</a:t>
            </a:r>
            <a:r>
              <a:rPr sz="1200" spc="90" dirty="0">
                <a:solidFill>
                  <a:srgbClr val="FFFFFF"/>
                </a:solidFill>
                <a:latin typeface="Arial"/>
                <a:cs typeface="Arial"/>
              </a:rPr>
              <a:t> </a:t>
            </a:r>
            <a:r>
              <a:rPr sz="1200" spc="-25" dirty="0">
                <a:solidFill>
                  <a:srgbClr val="FFFFFF"/>
                </a:solidFill>
                <a:latin typeface="Arial"/>
                <a:cs typeface="Arial"/>
              </a:rPr>
              <a:t>das </a:t>
            </a:r>
            <a:r>
              <a:rPr sz="1200" spc="-10" dirty="0">
                <a:solidFill>
                  <a:srgbClr val="FFFFFF"/>
                </a:solidFill>
                <a:latin typeface="Arial"/>
                <a:cs typeface="Arial"/>
              </a:rPr>
              <a:t>Gymnasium</a:t>
            </a:r>
            <a:endParaRPr sz="1200">
              <a:latin typeface="Arial"/>
              <a:cs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394817" y="1027633"/>
            <a:ext cx="5159375" cy="391795"/>
          </a:xfrm>
          <a:prstGeom prst="rect">
            <a:avLst/>
          </a:prstGeom>
        </p:spPr>
        <p:txBody>
          <a:bodyPr vert="horz" wrap="square" lIns="0" tIns="12700" rIns="0" bIns="0" rtlCol="0">
            <a:spAutoFit/>
          </a:bodyPr>
          <a:lstStyle/>
          <a:p>
            <a:pPr marL="12700">
              <a:lnSpc>
                <a:spcPct val="100000"/>
              </a:lnSpc>
              <a:spcBef>
                <a:spcPts val="100"/>
              </a:spcBef>
            </a:pPr>
            <a:r>
              <a:rPr dirty="0"/>
              <a:t>Die</a:t>
            </a:r>
            <a:r>
              <a:rPr spc="-90" dirty="0"/>
              <a:t> </a:t>
            </a:r>
            <a:r>
              <a:rPr spc="-30" dirty="0"/>
              <a:t>Kompetenzmessung</a:t>
            </a:r>
            <a:r>
              <a:rPr spc="-110" dirty="0"/>
              <a:t> </a:t>
            </a:r>
            <a:r>
              <a:rPr spc="-55" dirty="0"/>
              <a:t>Kompass</a:t>
            </a:r>
            <a:r>
              <a:rPr spc="-80" dirty="0"/>
              <a:t> </a:t>
            </a:r>
            <a:r>
              <a:rPr spc="30" dirty="0"/>
              <a:t>4</a:t>
            </a:r>
          </a:p>
        </p:txBody>
      </p:sp>
      <p:sp>
        <p:nvSpPr>
          <p:cNvPr id="3" name="object 3"/>
          <p:cNvSpPr txBox="1"/>
          <p:nvPr/>
        </p:nvSpPr>
        <p:spPr>
          <a:xfrm>
            <a:off x="540207" y="1724405"/>
            <a:ext cx="562610" cy="299720"/>
          </a:xfrm>
          <a:prstGeom prst="rect">
            <a:avLst/>
          </a:prstGeom>
        </p:spPr>
        <p:txBody>
          <a:bodyPr vert="horz" wrap="square" lIns="0" tIns="12700" rIns="0" bIns="0" rtlCol="0">
            <a:spAutoFit/>
          </a:bodyPr>
          <a:lstStyle/>
          <a:p>
            <a:pPr marL="210185" indent="-197485">
              <a:lnSpc>
                <a:spcPct val="100000"/>
              </a:lnSpc>
              <a:spcBef>
                <a:spcPts val="100"/>
              </a:spcBef>
              <a:buChar char="•"/>
              <a:tabLst>
                <a:tab pos="210185" algn="l"/>
              </a:tabLst>
            </a:pPr>
            <a:r>
              <a:rPr sz="1800" spc="-25" dirty="0">
                <a:solidFill>
                  <a:srgbClr val="2A2522"/>
                </a:solidFill>
                <a:latin typeface="Arial"/>
                <a:cs typeface="Arial"/>
              </a:rPr>
              <a:t>Die</a:t>
            </a:r>
            <a:endParaRPr sz="1800">
              <a:latin typeface="Arial"/>
              <a:cs typeface="Arial"/>
            </a:endParaRPr>
          </a:p>
        </p:txBody>
      </p:sp>
      <p:sp>
        <p:nvSpPr>
          <p:cNvPr id="4" name="object 4"/>
          <p:cNvSpPr txBox="1"/>
          <p:nvPr/>
        </p:nvSpPr>
        <p:spPr>
          <a:xfrm>
            <a:off x="1147127" y="1692401"/>
            <a:ext cx="3441700" cy="320040"/>
          </a:xfrm>
          <a:prstGeom prst="rect">
            <a:avLst/>
          </a:prstGeom>
          <a:solidFill>
            <a:srgbClr val="FFFF00"/>
          </a:solidFill>
        </p:spPr>
        <p:txBody>
          <a:bodyPr vert="horz" wrap="square" lIns="0" tIns="44450" rIns="0" bIns="0" rtlCol="0">
            <a:spAutoFit/>
          </a:bodyPr>
          <a:lstStyle/>
          <a:p>
            <a:pPr>
              <a:lnSpc>
                <a:spcPct val="100000"/>
              </a:lnSpc>
              <a:spcBef>
                <a:spcPts val="350"/>
              </a:spcBef>
            </a:pPr>
            <a:r>
              <a:rPr sz="1800" b="1" spc="-25" dirty="0">
                <a:solidFill>
                  <a:srgbClr val="2A2522"/>
                </a:solidFill>
                <a:latin typeface="Arial"/>
                <a:cs typeface="Arial"/>
              </a:rPr>
              <a:t>Kompetenzmessung</a:t>
            </a:r>
            <a:r>
              <a:rPr sz="1800" b="1" spc="-50" dirty="0">
                <a:solidFill>
                  <a:srgbClr val="2A2522"/>
                </a:solidFill>
                <a:latin typeface="Arial"/>
                <a:cs typeface="Arial"/>
              </a:rPr>
              <a:t> </a:t>
            </a:r>
            <a:r>
              <a:rPr sz="1800" b="1" spc="-40" dirty="0">
                <a:solidFill>
                  <a:srgbClr val="2A2522"/>
                </a:solidFill>
                <a:latin typeface="Arial"/>
                <a:cs typeface="Arial"/>
              </a:rPr>
              <a:t>Kompass</a:t>
            </a:r>
            <a:r>
              <a:rPr sz="1800" b="1" spc="-45" dirty="0">
                <a:solidFill>
                  <a:srgbClr val="2A2522"/>
                </a:solidFill>
                <a:latin typeface="Arial"/>
                <a:cs typeface="Arial"/>
              </a:rPr>
              <a:t> </a:t>
            </a:r>
            <a:r>
              <a:rPr sz="1800" b="1" spc="10" dirty="0">
                <a:solidFill>
                  <a:srgbClr val="2A2522"/>
                </a:solidFill>
                <a:latin typeface="Arial"/>
                <a:cs typeface="Arial"/>
              </a:rPr>
              <a:t>4</a:t>
            </a:r>
            <a:endParaRPr sz="1800">
              <a:latin typeface="Arial"/>
              <a:cs typeface="Arial"/>
            </a:endParaRPr>
          </a:p>
        </p:txBody>
      </p:sp>
      <p:sp>
        <p:nvSpPr>
          <p:cNvPr id="5" name="object 5"/>
          <p:cNvSpPr txBox="1"/>
          <p:nvPr/>
        </p:nvSpPr>
        <p:spPr>
          <a:xfrm>
            <a:off x="4633976" y="1724405"/>
            <a:ext cx="5237480" cy="299720"/>
          </a:xfrm>
          <a:prstGeom prst="rect">
            <a:avLst/>
          </a:prstGeom>
        </p:spPr>
        <p:txBody>
          <a:bodyPr vert="horz" wrap="square" lIns="0" tIns="12700" rIns="0" bIns="0" rtlCol="0">
            <a:spAutoFit/>
          </a:bodyPr>
          <a:lstStyle/>
          <a:p>
            <a:pPr marL="12700">
              <a:lnSpc>
                <a:spcPct val="100000"/>
              </a:lnSpc>
              <a:spcBef>
                <a:spcPts val="100"/>
              </a:spcBef>
            </a:pPr>
            <a:r>
              <a:rPr sz="1800" spc="55" dirty="0">
                <a:solidFill>
                  <a:srgbClr val="2A2522"/>
                </a:solidFill>
                <a:latin typeface="Arial"/>
                <a:cs typeface="Arial"/>
              </a:rPr>
              <a:t>ist </a:t>
            </a:r>
            <a:r>
              <a:rPr sz="1800" dirty="0">
                <a:solidFill>
                  <a:srgbClr val="2A2522"/>
                </a:solidFill>
                <a:latin typeface="Arial"/>
                <a:cs typeface="Arial"/>
              </a:rPr>
              <a:t>eine</a:t>
            </a:r>
            <a:r>
              <a:rPr sz="1800" spc="35" dirty="0">
                <a:solidFill>
                  <a:srgbClr val="2A2522"/>
                </a:solidFill>
                <a:latin typeface="Arial"/>
                <a:cs typeface="Arial"/>
              </a:rPr>
              <a:t> </a:t>
            </a:r>
            <a:r>
              <a:rPr sz="1800" dirty="0">
                <a:solidFill>
                  <a:srgbClr val="2A2522"/>
                </a:solidFill>
                <a:latin typeface="Arial"/>
                <a:cs typeface="Arial"/>
              </a:rPr>
              <a:t>zentrale</a:t>
            </a:r>
            <a:r>
              <a:rPr sz="1800" spc="55" dirty="0">
                <a:solidFill>
                  <a:srgbClr val="2A2522"/>
                </a:solidFill>
                <a:latin typeface="Arial"/>
                <a:cs typeface="Arial"/>
              </a:rPr>
              <a:t> </a:t>
            </a:r>
            <a:r>
              <a:rPr sz="1800" dirty="0">
                <a:solidFill>
                  <a:srgbClr val="2A2522"/>
                </a:solidFill>
                <a:latin typeface="Arial"/>
                <a:cs typeface="Arial"/>
              </a:rPr>
              <a:t>Klassenarbeit,</a:t>
            </a:r>
            <a:r>
              <a:rPr sz="1800" spc="55" dirty="0">
                <a:solidFill>
                  <a:srgbClr val="2A2522"/>
                </a:solidFill>
                <a:latin typeface="Arial"/>
                <a:cs typeface="Arial"/>
              </a:rPr>
              <a:t> </a:t>
            </a:r>
            <a:r>
              <a:rPr sz="1800" dirty="0">
                <a:solidFill>
                  <a:srgbClr val="2A2522"/>
                </a:solidFill>
                <a:latin typeface="Arial"/>
                <a:cs typeface="Arial"/>
              </a:rPr>
              <a:t>die</a:t>
            </a:r>
            <a:r>
              <a:rPr sz="1800" spc="35" dirty="0">
                <a:solidFill>
                  <a:srgbClr val="2A2522"/>
                </a:solidFill>
                <a:latin typeface="Arial"/>
                <a:cs typeface="Arial"/>
              </a:rPr>
              <a:t> </a:t>
            </a:r>
            <a:r>
              <a:rPr sz="1800" dirty="0">
                <a:solidFill>
                  <a:srgbClr val="2A2522"/>
                </a:solidFill>
                <a:latin typeface="Arial"/>
                <a:cs typeface="Arial"/>
              </a:rPr>
              <a:t>vom</a:t>
            </a:r>
            <a:r>
              <a:rPr sz="1800" spc="65" dirty="0">
                <a:solidFill>
                  <a:srgbClr val="2A2522"/>
                </a:solidFill>
                <a:latin typeface="Arial"/>
                <a:cs typeface="Arial"/>
              </a:rPr>
              <a:t> </a:t>
            </a:r>
            <a:r>
              <a:rPr sz="1800" spc="60" dirty="0">
                <a:solidFill>
                  <a:srgbClr val="2A2522"/>
                </a:solidFill>
                <a:latin typeface="Arial"/>
                <a:cs typeface="Arial"/>
              </a:rPr>
              <a:t>Institut</a:t>
            </a:r>
            <a:r>
              <a:rPr sz="1800" spc="65" dirty="0">
                <a:solidFill>
                  <a:srgbClr val="2A2522"/>
                </a:solidFill>
                <a:latin typeface="Arial"/>
                <a:cs typeface="Arial"/>
              </a:rPr>
              <a:t> </a:t>
            </a:r>
            <a:r>
              <a:rPr sz="1800" spc="30" dirty="0">
                <a:solidFill>
                  <a:srgbClr val="2A2522"/>
                </a:solidFill>
                <a:latin typeface="Arial"/>
                <a:cs typeface="Arial"/>
              </a:rPr>
              <a:t>für</a:t>
            </a:r>
            <a:endParaRPr sz="1800">
              <a:latin typeface="Arial"/>
              <a:cs typeface="Arial"/>
            </a:endParaRPr>
          </a:p>
        </p:txBody>
      </p:sp>
      <p:sp>
        <p:nvSpPr>
          <p:cNvPr id="6" name="object 6"/>
          <p:cNvSpPr txBox="1"/>
          <p:nvPr/>
        </p:nvSpPr>
        <p:spPr>
          <a:xfrm>
            <a:off x="738327" y="2039873"/>
            <a:ext cx="9034145" cy="299720"/>
          </a:xfrm>
          <a:prstGeom prst="rect">
            <a:avLst/>
          </a:prstGeom>
        </p:spPr>
        <p:txBody>
          <a:bodyPr vert="horz" wrap="square" lIns="0" tIns="12700" rIns="0" bIns="0" rtlCol="0">
            <a:spAutoFit/>
          </a:bodyPr>
          <a:lstStyle/>
          <a:p>
            <a:pPr marL="12700">
              <a:lnSpc>
                <a:spcPct val="100000"/>
              </a:lnSpc>
              <a:spcBef>
                <a:spcPts val="100"/>
              </a:spcBef>
            </a:pPr>
            <a:r>
              <a:rPr sz="1800" spc="10" dirty="0">
                <a:solidFill>
                  <a:srgbClr val="2A2522"/>
                </a:solidFill>
                <a:latin typeface="Arial"/>
                <a:cs typeface="Arial"/>
              </a:rPr>
              <a:t>Bildungsanalysen</a:t>
            </a:r>
            <a:r>
              <a:rPr sz="1800" spc="130" dirty="0">
                <a:solidFill>
                  <a:srgbClr val="2A2522"/>
                </a:solidFill>
                <a:latin typeface="Arial"/>
                <a:cs typeface="Arial"/>
              </a:rPr>
              <a:t> </a:t>
            </a:r>
            <a:r>
              <a:rPr sz="1800" spc="10" dirty="0">
                <a:solidFill>
                  <a:srgbClr val="2A2522"/>
                </a:solidFill>
                <a:latin typeface="Arial"/>
                <a:cs typeface="Arial"/>
              </a:rPr>
              <a:t>Baden-Württemberg</a:t>
            </a:r>
            <a:r>
              <a:rPr sz="1800" spc="110" dirty="0">
                <a:solidFill>
                  <a:srgbClr val="2A2522"/>
                </a:solidFill>
                <a:latin typeface="Arial"/>
                <a:cs typeface="Arial"/>
              </a:rPr>
              <a:t> </a:t>
            </a:r>
            <a:r>
              <a:rPr sz="1800" spc="10" dirty="0">
                <a:solidFill>
                  <a:srgbClr val="2A2522"/>
                </a:solidFill>
                <a:latin typeface="Arial"/>
                <a:cs typeface="Arial"/>
              </a:rPr>
              <a:t>(IBBW)</a:t>
            </a:r>
            <a:r>
              <a:rPr sz="1800" spc="150" dirty="0">
                <a:solidFill>
                  <a:srgbClr val="2A2522"/>
                </a:solidFill>
                <a:latin typeface="Arial"/>
                <a:cs typeface="Arial"/>
              </a:rPr>
              <a:t> </a:t>
            </a:r>
            <a:r>
              <a:rPr sz="1800" spc="10" dirty="0">
                <a:solidFill>
                  <a:srgbClr val="2A2522"/>
                </a:solidFill>
                <a:latin typeface="Arial"/>
                <a:cs typeface="Arial"/>
              </a:rPr>
              <a:t>landesweit</a:t>
            </a:r>
            <a:r>
              <a:rPr sz="1800" spc="95" dirty="0">
                <a:solidFill>
                  <a:srgbClr val="2A2522"/>
                </a:solidFill>
                <a:latin typeface="Arial"/>
                <a:cs typeface="Arial"/>
              </a:rPr>
              <a:t> </a:t>
            </a:r>
            <a:r>
              <a:rPr sz="1800" spc="10" dirty="0">
                <a:solidFill>
                  <a:srgbClr val="2A2522"/>
                </a:solidFill>
                <a:latin typeface="Arial"/>
                <a:cs typeface="Arial"/>
              </a:rPr>
              <a:t>zur</a:t>
            </a:r>
            <a:r>
              <a:rPr sz="1800" spc="150" dirty="0">
                <a:solidFill>
                  <a:srgbClr val="2A2522"/>
                </a:solidFill>
                <a:latin typeface="Arial"/>
                <a:cs typeface="Arial"/>
              </a:rPr>
              <a:t> </a:t>
            </a:r>
            <a:r>
              <a:rPr sz="1800" spc="10" dirty="0">
                <a:solidFill>
                  <a:srgbClr val="2A2522"/>
                </a:solidFill>
                <a:latin typeface="Arial"/>
                <a:cs typeface="Arial"/>
              </a:rPr>
              <a:t>Verfügung</a:t>
            </a:r>
            <a:r>
              <a:rPr sz="1800" spc="125" dirty="0">
                <a:solidFill>
                  <a:srgbClr val="2A2522"/>
                </a:solidFill>
                <a:latin typeface="Arial"/>
                <a:cs typeface="Arial"/>
              </a:rPr>
              <a:t> </a:t>
            </a:r>
            <a:r>
              <a:rPr sz="1800" spc="60" dirty="0">
                <a:solidFill>
                  <a:srgbClr val="2A2522"/>
                </a:solidFill>
                <a:latin typeface="Arial"/>
                <a:cs typeface="Arial"/>
              </a:rPr>
              <a:t>gestellt</a:t>
            </a:r>
            <a:r>
              <a:rPr sz="1800" spc="110" dirty="0">
                <a:solidFill>
                  <a:srgbClr val="2A2522"/>
                </a:solidFill>
                <a:latin typeface="Arial"/>
                <a:cs typeface="Arial"/>
              </a:rPr>
              <a:t> </a:t>
            </a:r>
            <a:r>
              <a:rPr sz="1800" spc="-10" dirty="0">
                <a:solidFill>
                  <a:srgbClr val="2A2522"/>
                </a:solidFill>
                <a:latin typeface="Arial"/>
                <a:cs typeface="Arial"/>
              </a:rPr>
              <a:t>wird.</a:t>
            </a:r>
            <a:endParaRPr sz="1800">
              <a:latin typeface="Arial"/>
              <a:cs typeface="Arial"/>
            </a:endParaRPr>
          </a:p>
        </p:txBody>
      </p:sp>
      <p:sp>
        <p:nvSpPr>
          <p:cNvPr id="7" name="object 7"/>
          <p:cNvSpPr txBox="1"/>
          <p:nvPr/>
        </p:nvSpPr>
        <p:spPr>
          <a:xfrm>
            <a:off x="540207" y="2671063"/>
            <a:ext cx="1362075" cy="299720"/>
          </a:xfrm>
          <a:prstGeom prst="rect">
            <a:avLst/>
          </a:prstGeom>
        </p:spPr>
        <p:txBody>
          <a:bodyPr vert="horz" wrap="square" lIns="0" tIns="12700" rIns="0" bIns="0" rtlCol="0">
            <a:spAutoFit/>
          </a:bodyPr>
          <a:lstStyle/>
          <a:p>
            <a:pPr marL="210185" indent="-197485">
              <a:lnSpc>
                <a:spcPct val="100000"/>
              </a:lnSpc>
              <a:spcBef>
                <a:spcPts val="100"/>
              </a:spcBef>
              <a:buChar char="•"/>
              <a:tabLst>
                <a:tab pos="210185" algn="l"/>
              </a:tabLst>
            </a:pPr>
            <a:r>
              <a:rPr sz="1800" spc="-20" dirty="0">
                <a:solidFill>
                  <a:srgbClr val="2A2522"/>
                </a:solidFill>
                <a:latin typeface="Arial"/>
                <a:cs typeface="Arial"/>
              </a:rPr>
              <a:t>Sie</a:t>
            </a:r>
            <a:r>
              <a:rPr sz="1800" spc="-65" dirty="0">
                <a:solidFill>
                  <a:srgbClr val="2A2522"/>
                </a:solidFill>
                <a:latin typeface="Arial"/>
                <a:cs typeface="Arial"/>
              </a:rPr>
              <a:t> </a:t>
            </a:r>
            <a:r>
              <a:rPr sz="1800" spc="65" dirty="0">
                <a:solidFill>
                  <a:srgbClr val="2A2522"/>
                </a:solidFill>
                <a:latin typeface="Arial"/>
                <a:cs typeface="Arial"/>
              </a:rPr>
              <a:t>wird</a:t>
            </a:r>
            <a:r>
              <a:rPr sz="1800" spc="-60" dirty="0">
                <a:solidFill>
                  <a:srgbClr val="2A2522"/>
                </a:solidFill>
                <a:latin typeface="Arial"/>
                <a:cs typeface="Arial"/>
              </a:rPr>
              <a:t> </a:t>
            </a:r>
            <a:r>
              <a:rPr sz="1800" spc="-25" dirty="0">
                <a:solidFill>
                  <a:srgbClr val="2A2522"/>
                </a:solidFill>
                <a:latin typeface="Arial"/>
                <a:cs typeface="Arial"/>
              </a:rPr>
              <a:t>im</a:t>
            </a:r>
            <a:endParaRPr sz="1800">
              <a:latin typeface="Arial"/>
              <a:cs typeface="Arial"/>
            </a:endParaRPr>
          </a:p>
        </p:txBody>
      </p:sp>
      <p:sp>
        <p:nvSpPr>
          <p:cNvPr id="8" name="object 8"/>
          <p:cNvSpPr txBox="1"/>
          <p:nvPr/>
        </p:nvSpPr>
        <p:spPr>
          <a:xfrm>
            <a:off x="1948814" y="2638805"/>
            <a:ext cx="2338070" cy="320040"/>
          </a:xfrm>
          <a:prstGeom prst="rect">
            <a:avLst/>
          </a:prstGeom>
          <a:solidFill>
            <a:srgbClr val="FFFF00"/>
          </a:solidFill>
        </p:spPr>
        <p:txBody>
          <a:bodyPr vert="horz" wrap="square" lIns="0" tIns="44450" rIns="0" bIns="0" rtlCol="0">
            <a:spAutoFit/>
          </a:bodyPr>
          <a:lstStyle/>
          <a:p>
            <a:pPr>
              <a:lnSpc>
                <a:spcPct val="100000"/>
              </a:lnSpc>
              <a:spcBef>
                <a:spcPts val="350"/>
              </a:spcBef>
            </a:pPr>
            <a:r>
              <a:rPr sz="1800" b="1" spc="-10" dirty="0">
                <a:solidFill>
                  <a:srgbClr val="2A2522"/>
                </a:solidFill>
                <a:latin typeface="Arial"/>
                <a:cs typeface="Arial"/>
              </a:rPr>
              <a:t>November</a:t>
            </a:r>
            <a:r>
              <a:rPr sz="1800" b="1" spc="-114" dirty="0">
                <a:solidFill>
                  <a:srgbClr val="2A2522"/>
                </a:solidFill>
                <a:latin typeface="Arial"/>
                <a:cs typeface="Arial"/>
              </a:rPr>
              <a:t> </a:t>
            </a:r>
            <a:r>
              <a:rPr sz="1800" b="1" dirty="0">
                <a:solidFill>
                  <a:srgbClr val="2A2522"/>
                </a:solidFill>
                <a:latin typeface="Arial"/>
                <a:cs typeface="Arial"/>
              </a:rPr>
              <a:t>in</a:t>
            </a:r>
            <a:r>
              <a:rPr sz="1800" b="1" spc="-70" dirty="0">
                <a:solidFill>
                  <a:srgbClr val="2A2522"/>
                </a:solidFill>
                <a:latin typeface="Arial"/>
                <a:cs typeface="Arial"/>
              </a:rPr>
              <a:t> </a:t>
            </a:r>
            <a:r>
              <a:rPr sz="1800" b="1" spc="-20" dirty="0">
                <a:solidFill>
                  <a:srgbClr val="2A2522"/>
                </a:solidFill>
                <a:latin typeface="Arial"/>
                <a:cs typeface="Arial"/>
              </a:rPr>
              <a:t>Klasse</a:t>
            </a:r>
            <a:r>
              <a:rPr sz="1800" b="1" spc="-105" dirty="0">
                <a:solidFill>
                  <a:srgbClr val="2A2522"/>
                </a:solidFill>
                <a:latin typeface="Arial"/>
                <a:cs typeface="Arial"/>
              </a:rPr>
              <a:t> </a:t>
            </a:r>
            <a:r>
              <a:rPr sz="1800" b="1" spc="10" dirty="0">
                <a:solidFill>
                  <a:srgbClr val="2A2522"/>
                </a:solidFill>
                <a:latin typeface="Arial"/>
                <a:cs typeface="Arial"/>
              </a:rPr>
              <a:t>4</a:t>
            </a:r>
            <a:endParaRPr sz="1800">
              <a:latin typeface="Arial"/>
              <a:cs typeface="Arial"/>
            </a:endParaRPr>
          </a:p>
        </p:txBody>
      </p:sp>
      <p:sp>
        <p:nvSpPr>
          <p:cNvPr id="9" name="object 9"/>
          <p:cNvSpPr txBox="1"/>
          <p:nvPr/>
        </p:nvSpPr>
        <p:spPr>
          <a:xfrm>
            <a:off x="4332223" y="2671063"/>
            <a:ext cx="5863590" cy="299720"/>
          </a:xfrm>
          <a:prstGeom prst="rect">
            <a:avLst/>
          </a:prstGeom>
        </p:spPr>
        <p:txBody>
          <a:bodyPr vert="horz" wrap="square" lIns="0" tIns="12700" rIns="0" bIns="0" rtlCol="0">
            <a:spAutoFit/>
          </a:bodyPr>
          <a:lstStyle/>
          <a:p>
            <a:pPr marL="12700">
              <a:lnSpc>
                <a:spcPct val="100000"/>
              </a:lnSpc>
              <a:spcBef>
                <a:spcPts val="100"/>
              </a:spcBef>
            </a:pPr>
            <a:r>
              <a:rPr sz="1800" spc="50" dirty="0">
                <a:solidFill>
                  <a:srgbClr val="2A2522"/>
                </a:solidFill>
                <a:latin typeface="Arial"/>
                <a:cs typeface="Arial"/>
              </a:rPr>
              <a:t>durchgeführt</a:t>
            </a:r>
            <a:r>
              <a:rPr sz="1800" spc="114" dirty="0">
                <a:solidFill>
                  <a:srgbClr val="2A2522"/>
                </a:solidFill>
                <a:latin typeface="Arial"/>
                <a:cs typeface="Arial"/>
              </a:rPr>
              <a:t> </a:t>
            </a:r>
            <a:r>
              <a:rPr sz="1800" dirty="0">
                <a:solidFill>
                  <a:srgbClr val="2A2522"/>
                </a:solidFill>
                <a:latin typeface="Arial"/>
                <a:cs typeface="Arial"/>
              </a:rPr>
              <a:t>und</a:t>
            </a:r>
            <a:r>
              <a:rPr sz="1800" spc="114" dirty="0">
                <a:solidFill>
                  <a:srgbClr val="2A2522"/>
                </a:solidFill>
                <a:latin typeface="Arial"/>
                <a:cs typeface="Arial"/>
              </a:rPr>
              <a:t> </a:t>
            </a:r>
            <a:r>
              <a:rPr sz="1800" dirty="0">
                <a:solidFill>
                  <a:srgbClr val="2A2522"/>
                </a:solidFill>
                <a:latin typeface="Arial"/>
                <a:cs typeface="Arial"/>
              </a:rPr>
              <a:t>erhebt</a:t>
            </a:r>
            <a:r>
              <a:rPr sz="1800" spc="70" dirty="0">
                <a:solidFill>
                  <a:srgbClr val="2A2522"/>
                </a:solidFill>
                <a:latin typeface="Arial"/>
                <a:cs typeface="Arial"/>
              </a:rPr>
              <a:t> </a:t>
            </a:r>
            <a:r>
              <a:rPr sz="1800" dirty="0">
                <a:solidFill>
                  <a:srgbClr val="2A2522"/>
                </a:solidFill>
                <a:latin typeface="Arial"/>
                <a:cs typeface="Arial"/>
              </a:rPr>
              <a:t>den</a:t>
            </a:r>
            <a:r>
              <a:rPr sz="1800" spc="95" dirty="0">
                <a:solidFill>
                  <a:srgbClr val="2A2522"/>
                </a:solidFill>
                <a:latin typeface="Arial"/>
                <a:cs typeface="Arial"/>
              </a:rPr>
              <a:t> </a:t>
            </a:r>
            <a:r>
              <a:rPr sz="1800" dirty="0">
                <a:solidFill>
                  <a:srgbClr val="2A2522"/>
                </a:solidFill>
                <a:latin typeface="Arial"/>
                <a:cs typeface="Arial"/>
              </a:rPr>
              <a:t>Leistungsstand</a:t>
            </a:r>
            <a:r>
              <a:rPr sz="1800" spc="125" dirty="0">
                <a:solidFill>
                  <a:srgbClr val="2A2522"/>
                </a:solidFill>
                <a:latin typeface="Arial"/>
                <a:cs typeface="Arial"/>
              </a:rPr>
              <a:t> </a:t>
            </a:r>
            <a:r>
              <a:rPr sz="1800" dirty="0">
                <a:solidFill>
                  <a:srgbClr val="2A2522"/>
                </a:solidFill>
                <a:latin typeface="Arial"/>
                <a:cs typeface="Arial"/>
              </a:rPr>
              <a:t>in</a:t>
            </a:r>
            <a:r>
              <a:rPr sz="1800" spc="114" dirty="0">
                <a:solidFill>
                  <a:srgbClr val="2A2522"/>
                </a:solidFill>
                <a:latin typeface="Arial"/>
                <a:cs typeface="Arial"/>
              </a:rPr>
              <a:t> </a:t>
            </a:r>
            <a:r>
              <a:rPr sz="1800" spc="-10" dirty="0">
                <a:solidFill>
                  <a:srgbClr val="2A2522"/>
                </a:solidFill>
                <a:latin typeface="Arial"/>
                <a:cs typeface="Arial"/>
              </a:rPr>
              <a:t>Deutsch</a:t>
            </a:r>
            <a:endParaRPr sz="1800">
              <a:latin typeface="Arial"/>
              <a:cs typeface="Arial"/>
            </a:endParaRPr>
          </a:p>
        </p:txBody>
      </p:sp>
      <p:sp>
        <p:nvSpPr>
          <p:cNvPr id="10" name="object 10"/>
          <p:cNvSpPr txBox="1"/>
          <p:nvPr/>
        </p:nvSpPr>
        <p:spPr>
          <a:xfrm>
            <a:off x="738327" y="2986532"/>
            <a:ext cx="7423150"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2A2522"/>
                </a:solidFill>
                <a:latin typeface="Arial"/>
                <a:cs typeface="Arial"/>
              </a:rPr>
              <a:t>und</a:t>
            </a:r>
            <a:r>
              <a:rPr sz="1800" spc="135" dirty="0">
                <a:solidFill>
                  <a:srgbClr val="2A2522"/>
                </a:solidFill>
                <a:latin typeface="Arial"/>
                <a:cs typeface="Arial"/>
              </a:rPr>
              <a:t> </a:t>
            </a:r>
            <a:r>
              <a:rPr sz="1800" dirty="0">
                <a:solidFill>
                  <a:srgbClr val="2A2522"/>
                </a:solidFill>
                <a:latin typeface="Arial"/>
                <a:cs typeface="Arial"/>
              </a:rPr>
              <a:t>Mathematik</a:t>
            </a:r>
            <a:r>
              <a:rPr sz="1800" spc="130" dirty="0">
                <a:solidFill>
                  <a:srgbClr val="2A2522"/>
                </a:solidFill>
                <a:latin typeface="Arial"/>
                <a:cs typeface="Arial"/>
              </a:rPr>
              <a:t> </a:t>
            </a:r>
            <a:r>
              <a:rPr sz="1800" dirty="0">
                <a:solidFill>
                  <a:srgbClr val="2A2522"/>
                </a:solidFill>
                <a:latin typeface="Arial"/>
                <a:cs typeface="Arial"/>
              </a:rPr>
              <a:t>auf</a:t>
            </a:r>
            <a:r>
              <a:rPr sz="1800" spc="140" dirty="0">
                <a:solidFill>
                  <a:srgbClr val="2A2522"/>
                </a:solidFill>
                <a:latin typeface="Arial"/>
                <a:cs typeface="Arial"/>
              </a:rPr>
              <a:t> </a:t>
            </a:r>
            <a:r>
              <a:rPr sz="1800" dirty="0">
                <a:solidFill>
                  <a:srgbClr val="2A2522"/>
                </a:solidFill>
                <a:latin typeface="Arial"/>
                <a:cs typeface="Arial"/>
              </a:rPr>
              <a:t>Grundlage</a:t>
            </a:r>
            <a:r>
              <a:rPr sz="1800" spc="165" dirty="0">
                <a:solidFill>
                  <a:srgbClr val="2A2522"/>
                </a:solidFill>
                <a:latin typeface="Arial"/>
                <a:cs typeface="Arial"/>
              </a:rPr>
              <a:t> </a:t>
            </a:r>
            <a:r>
              <a:rPr sz="1800" dirty="0">
                <a:solidFill>
                  <a:srgbClr val="2A2522"/>
                </a:solidFill>
                <a:latin typeface="Arial"/>
                <a:cs typeface="Arial"/>
              </a:rPr>
              <a:t>des</a:t>
            </a:r>
            <a:r>
              <a:rPr sz="1800" spc="125" dirty="0">
                <a:solidFill>
                  <a:srgbClr val="2A2522"/>
                </a:solidFill>
                <a:latin typeface="Arial"/>
                <a:cs typeface="Arial"/>
              </a:rPr>
              <a:t> </a:t>
            </a:r>
            <a:r>
              <a:rPr sz="1800" dirty="0">
                <a:solidFill>
                  <a:srgbClr val="2A2522"/>
                </a:solidFill>
                <a:latin typeface="Arial"/>
                <a:cs typeface="Arial"/>
              </a:rPr>
              <a:t>Bildungsplans</a:t>
            </a:r>
            <a:r>
              <a:rPr sz="1800" spc="170" dirty="0">
                <a:solidFill>
                  <a:srgbClr val="2A2522"/>
                </a:solidFill>
                <a:latin typeface="Arial"/>
                <a:cs typeface="Arial"/>
              </a:rPr>
              <a:t> </a:t>
            </a:r>
            <a:r>
              <a:rPr sz="1800" spc="55" dirty="0">
                <a:solidFill>
                  <a:srgbClr val="2A2522"/>
                </a:solidFill>
                <a:latin typeface="Arial"/>
                <a:cs typeface="Arial"/>
              </a:rPr>
              <a:t>für</a:t>
            </a:r>
            <a:r>
              <a:rPr sz="1800" spc="135" dirty="0">
                <a:solidFill>
                  <a:srgbClr val="2A2522"/>
                </a:solidFill>
                <a:latin typeface="Arial"/>
                <a:cs typeface="Arial"/>
              </a:rPr>
              <a:t> </a:t>
            </a:r>
            <a:r>
              <a:rPr sz="1800" dirty="0">
                <a:solidFill>
                  <a:srgbClr val="2A2522"/>
                </a:solidFill>
                <a:latin typeface="Arial"/>
                <a:cs typeface="Arial"/>
              </a:rPr>
              <a:t>die</a:t>
            </a:r>
            <a:r>
              <a:rPr sz="1800" spc="135" dirty="0">
                <a:solidFill>
                  <a:srgbClr val="2A2522"/>
                </a:solidFill>
                <a:latin typeface="Arial"/>
                <a:cs typeface="Arial"/>
              </a:rPr>
              <a:t> </a:t>
            </a:r>
            <a:r>
              <a:rPr sz="1800" spc="-10" dirty="0">
                <a:solidFill>
                  <a:srgbClr val="2A2522"/>
                </a:solidFill>
                <a:latin typeface="Arial"/>
                <a:cs typeface="Arial"/>
              </a:rPr>
              <a:t>Grundschule.</a:t>
            </a:r>
            <a:endParaRPr sz="1800">
              <a:latin typeface="Arial"/>
              <a:cs typeface="Arial"/>
            </a:endParaRPr>
          </a:p>
        </p:txBody>
      </p:sp>
      <p:sp>
        <p:nvSpPr>
          <p:cNvPr id="11" name="object 11"/>
          <p:cNvSpPr txBox="1"/>
          <p:nvPr/>
        </p:nvSpPr>
        <p:spPr>
          <a:xfrm>
            <a:off x="540207" y="3617721"/>
            <a:ext cx="562610" cy="299720"/>
          </a:xfrm>
          <a:prstGeom prst="rect">
            <a:avLst/>
          </a:prstGeom>
        </p:spPr>
        <p:txBody>
          <a:bodyPr vert="horz" wrap="square" lIns="0" tIns="12700" rIns="0" bIns="0" rtlCol="0">
            <a:spAutoFit/>
          </a:bodyPr>
          <a:lstStyle/>
          <a:p>
            <a:pPr marL="210185" indent="-197485">
              <a:lnSpc>
                <a:spcPct val="100000"/>
              </a:lnSpc>
              <a:spcBef>
                <a:spcPts val="100"/>
              </a:spcBef>
              <a:buChar char="•"/>
              <a:tabLst>
                <a:tab pos="210185" algn="l"/>
              </a:tabLst>
            </a:pPr>
            <a:r>
              <a:rPr sz="1800" spc="-25" dirty="0">
                <a:solidFill>
                  <a:srgbClr val="2A2522"/>
                </a:solidFill>
                <a:latin typeface="Arial"/>
                <a:cs typeface="Arial"/>
              </a:rPr>
              <a:t>Die</a:t>
            </a:r>
            <a:endParaRPr sz="1800">
              <a:latin typeface="Arial"/>
              <a:cs typeface="Arial"/>
            </a:endParaRPr>
          </a:p>
        </p:txBody>
      </p:sp>
      <p:sp>
        <p:nvSpPr>
          <p:cNvPr id="12" name="object 12"/>
          <p:cNvSpPr txBox="1"/>
          <p:nvPr/>
        </p:nvSpPr>
        <p:spPr>
          <a:xfrm>
            <a:off x="1147127" y="3585209"/>
            <a:ext cx="1196340" cy="320040"/>
          </a:xfrm>
          <a:prstGeom prst="rect">
            <a:avLst/>
          </a:prstGeom>
          <a:solidFill>
            <a:srgbClr val="FFFF00"/>
          </a:solidFill>
        </p:spPr>
        <p:txBody>
          <a:bodyPr vert="horz" wrap="square" lIns="0" tIns="45085" rIns="0" bIns="0" rtlCol="0">
            <a:spAutoFit/>
          </a:bodyPr>
          <a:lstStyle/>
          <a:p>
            <a:pPr>
              <a:lnSpc>
                <a:spcPct val="100000"/>
              </a:lnSpc>
              <a:spcBef>
                <a:spcPts val="355"/>
              </a:spcBef>
            </a:pPr>
            <a:r>
              <a:rPr sz="1800" b="1" spc="-40" dirty="0">
                <a:solidFill>
                  <a:srgbClr val="2A2522"/>
                </a:solidFill>
                <a:latin typeface="Arial"/>
                <a:cs typeface="Arial"/>
              </a:rPr>
              <a:t>Ergebnisse</a:t>
            </a:r>
            <a:endParaRPr sz="1800">
              <a:latin typeface="Arial"/>
              <a:cs typeface="Arial"/>
            </a:endParaRPr>
          </a:p>
        </p:txBody>
      </p:sp>
      <p:sp>
        <p:nvSpPr>
          <p:cNvPr id="13" name="object 13"/>
          <p:cNvSpPr txBox="1"/>
          <p:nvPr/>
        </p:nvSpPr>
        <p:spPr>
          <a:xfrm>
            <a:off x="2384551" y="3617721"/>
            <a:ext cx="5307965"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2A2522"/>
                </a:solidFill>
                <a:latin typeface="Arial"/>
                <a:cs typeface="Arial"/>
              </a:rPr>
              <a:t>der</a:t>
            </a:r>
            <a:r>
              <a:rPr sz="1800" spc="70" dirty="0">
                <a:solidFill>
                  <a:srgbClr val="2A2522"/>
                </a:solidFill>
                <a:latin typeface="Arial"/>
                <a:cs typeface="Arial"/>
              </a:rPr>
              <a:t> </a:t>
            </a:r>
            <a:r>
              <a:rPr sz="1800" dirty="0">
                <a:solidFill>
                  <a:srgbClr val="2A2522"/>
                </a:solidFill>
                <a:latin typeface="Arial"/>
                <a:cs typeface="Arial"/>
              </a:rPr>
              <a:t>Kompetenzmessung</a:t>
            </a:r>
            <a:r>
              <a:rPr sz="1800" spc="30" dirty="0">
                <a:solidFill>
                  <a:srgbClr val="2A2522"/>
                </a:solidFill>
                <a:latin typeface="Arial"/>
                <a:cs typeface="Arial"/>
              </a:rPr>
              <a:t> </a:t>
            </a:r>
            <a:r>
              <a:rPr sz="1800" dirty="0">
                <a:solidFill>
                  <a:srgbClr val="2A2522"/>
                </a:solidFill>
                <a:latin typeface="Arial"/>
                <a:cs typeface="Arial"/>
              </a:rPr>
              <a:t>Kompass</a:t>
            </a:r>
            <a:r>
              <a:rPr sz="1800" spc="70" dirty="0">
                <a:solidFill>
                  <a:srgbClr val="2A2522"/>
                </a:solidFill>
                <a:latin typeface="Arial"/>
                <a:cs typeface="Arial"/>
              </a:rPr>
              <a:t> </a:t>
            </a:r>
            <a:r>
              <a:rPr sz="1800" spc="90" dirty="0">
                <a:solidFill>
                  <a:srgbClr val="2A2522"/>
                </a:solidFill>
                <a:latin typeface="Arial"/>
                <a:cs typeface="Arial"/>
              </a:rPr>
              <a:t>4</a:t>
            </a:r>
            <a:r>
              <a:rPr sz="1800" spc="65" dirty="0">
                <a:solidFill>
                  <a:srgbClr val="2A2522"/>
                </a:solidFill>
                <a:latin typeface="Arial"/>
                <a:cs typeface="Arial"/>
              </a:rPr>
              <a:t> </a:t>
            </a:r>
            <a:r>
              <a:rPr sz="1800" dirty="0">
                <a:solidFill>
                  <a:srgbClr val="2A2522"/>
                </a:solidFill>
                <a:latin typeface="Arial"/>
                <a:cs typeface="Arial"/>
              </a:rPr>
              <a:t>werden</a:t>
            </a:r>
            <a:r>
              <a:rPr sz="1800" spc="40" dirty="0">
                <a:solidFill>
                  <a:srgbClr val="2A2522"/>
                </a:solidFill>
                <a:latin typeface="Arial"/>
                <a:cs typeface="Arial"/>
              </a:rPr>
              <a:t> </a:t>
            </a:r>
            <a:r>
              <a:rPr sz="1800" dirty="0">
                <a:solidFill>
                  <a:srgbClr val="2A2522"/>
                </a:solidFill>
                <a:latin typeface="Arial"/>
                <a:cs typeface="Arial"/>
              </a:rPr>
              <a:t>in</a:t>
            </a:r>
            <a:r>
              <a:rPr sz="1800" spc="80" dirty="0">
                <a:solidFill>
                  <a:srgbClr val="2A2522"/>
                </a:solidFill>
                <a:latin typeface="Arial"/>
                <a:cs typeface="Arial"/>
              </a:rPr>
              <a:t> </a:t>
            </a:r>
            <a:r>
              <a:rPr sz="1800" spc="-25" dirty="0">
                <a:solidFill>
                  <a:srgbClr val="2A2522"/>
                </a:solidFill>
                <a:latin typeface="Arial"/>
                <a:cs typeface="Arial"/>
              </a:rPr>
              <a:t>den</a:t>
            </a:r>
            <a:endParaRPr sz="1800">
              <a:latin typeface="Arial"/>
              <a:cs typeface="Arial"/>
            </a:endParaRPr>
          </a:p>
        </p:txBody>
      </p:sp>
      <p:sp>
        <p:nvSpPr>
          <p:cNvPr id="14" name="object 14"/>
          <p:cNvSpPr txBox="1"/>
          <p:nvPr/>
        </p:nvSpPr>
        <p:spPr>
          <a:xfrm>
            <a:off x="7736967" y="3585209"/>
            <a:ext cx="1975485" cy="320040"/>
          </a:xfrm>
          <a:prstGeom prst="rect">
            <a:avLst/>
          </a:prstGeom>
          <a:solidFill>
            <a:srgbClr val="FFFF00"/>
          </a:solidFill>
        </p:spPr>
        <p:txBody>
          <a:bodyPr vert="horz" wrap="square" lIns="0" tIns="45085" rIns="0" bIns="0" rtlCol="0">
            <a:spAutoFit/>
          </a:bodyPr>
          <a:lstStyle/>
          <a:p>
            <a:pPr marL="635">
              <a:lnSpc>
                <a:spcPct val="100000"/>
              </a:lnSpc>
              <a:spcBef>
                <a:spcPts val="355"/>
              </a:spcBef>
            </a:pPr>
            <a:r>
              <a:rPr sz="1800" b="1" spc="-10" dirty="0">
                <a:solidFill>
                  <a:srgbClr val="2A2522"/>
                </a:solidFill>
                <a:latin typeface="Arial"/>
                <a:cs typeface="Arial"/>
              </a:rPr>
              <a:t>Informations-</a:t>
            </a:r>
            <a:r>
              <a:rPr sz="1800" b="1" spc="-50" dirty="0">
                <a:solidFill>
                  <a:srgbClr val="2A2522"/>
                </a:solidFill>
                <a:latin typeface="Arial"/>
                <a:cs typeface="Arial"/>
              </a:rPr>
              <a:t> </a:t>
            </a:r>
            <a:r>
              <a:rPr sz="1800" b="1" spc="-25" dirty="0">
                <a:solidFill>
                  <a:srgbClr val="2A2522"/>
                </a:solidFill>
                <a:latin typeface="Arial"/>
                <a:cs typeface="Arial"/>
              </a:rPr>
              <a:t>und</a:t>
            </a:r>
            <a:endParaRPr sz="1800">
              <a:latin typeface="Arial"/>
              <a:cs typeface="Arial"/>
            </a:endParaRPr>
          </a:p>
        </p:txBody>
      </p:sp>
      <p:sp>
        <p:nvSpPr>
          <p:cNvPr id="15" name="object 15"/>
          <p:cNvSpPr txBox="1"/>
          <p:nvPr/>
        </p:nvSpPr>
        <p:spPr>
          <a:xfrm>
            <a:off x="750887" y="3905250"/>
            <a:ext cx="2396490" cy="315595"/>
          </a:xfrm>
          <a:prstGeom prst="rect">
            <a:avLst/>
          </a:prstGeom>
          <a:solidFill>
            <a:srgbClr val="FFFF00"/>
          </a:solidFill>
        </p:spPr>
        <p:txBody>
          <a:bodyPr vert="horz" wrap="square" lIns="0" tIns="40640" rIns="0" bIns="0" rtlCol="0">
            <a:spAutoFit/>
          </a:bodyPr>
          <a:lstStyle/>
          <a:p>
            <a:pPr>
              <a:lnSpc>
                <a:spcPct val="100000"/>
              </a:lnSpc>
              <a:spcBef>
                <a:spcPts val="320"/>
              </a:spcBef>
            </a:pPr>
            <a:r>
              <a:rPr sz="1800" b="1" spc="-20" dirty="0">
                <a:solidFill>
                  <a:srgbClr val="2A2522"/>
                </a:solidFill>
                <a:latin typeface="Arial"/>
                <a:cs typeface="Arial"/>
              </a:rPr>
              <a:t>Beratungsgesprächen</a:t>
            </a:r>
            <a:endParaRPr sz="1800">
              <a:latin typeface="Arial"/>
              <a:cs typeface="Arial"/>
            </a:endParaRPr>
          </a:p>
        </p:txBody>
      </p:sp>
      <p:sp>
        <p:nvSpPr>
          <p:cNvPr id="16" name="object 16"/>
          <p:cNvSpPr txBox="1"/>
          <p:nvPr/>
        </p:nvSpPr>
        <p:spPr>
          <a:xfrm>
            <a:off x="3178555" y="3933190"/>
            <a:ext cx="7038340" cy="299720"/>
          </a:xfrm>
          <a:prstGeom prst="rect">
            <a:avLst/>
          </a:prstGeom>
        </p:spPr>
        <p:txBody>
          <a:bodyPr vert="horz" wrap="square" lIns="0" tIns="12700" rIns="0" bIns="0" rtlCol="0">
            <a:spAutoFit/>
          </a:bodyPr>
          <a:lstStyle/>
          <a:p>
            <a:pPr marL="12700">
              <a:lnSpc>
                <a:spcPct val="100000"/>
              </a:lnSpc>
              <a:spcBef>
                <a:spcPts val="100"/>
              </a:spcBef>
            </a:pPr>
            <a:r>
              <a:rPr sz="1800" spc="60" dirty="0">
                <a:solidFill>
                  <a:srgbClr val="2A2522"/>
                </a:solidFill>
                <a:latin typeface="Arial"/>
                <a:cs typeface="Arial"/>
              </a:rPr>
              <a:t>mit</a:t>
            </a:r>
            <a:r>
              <a:rPr sz="1800" spc="70" dirty="0">
                <a:solidFill>
                  <a:srgbClr val="2A2522"/>
                </a:solidFill>
                <a:latin typeface="Arial"/>
                <a:cs typeface="Arial"/>
              </a:rPr>
              <a:t> </a:t>
            </a:r>
            <a:r>
              <a:rPr sz="1800" spc="10" dirty="0">
                <a:solidFill>
                  <a:srgbClr val="2A2522"/>
                </a:solidFill>
                <a:latin typeface="Arial"/>
                <a:cs typeface="Arial"/>
              </a:rPr>
              <a:t>den</a:t>
            </a:r>
            <a:r>
              <a:rPr sz="1800" spc="85" dirty="0">
                <a:solidFill>
                  <a:srgbClr val="2A2522"/>
                </a:solidFill>
                <a:latin typeface="Arial"/>
                <a:cs typeface="Arial"/>
              </a:rPr>
              <a:t> </a:t>
            </a:r>
            <a:r>
              <a:rPr sz="1800" spc="10" dirty="0">
                <a:solidFill>
                  <a:srgbClr val="2A2522"/>
                </a:solidFill>
                <a:latin typeface="Arial"/>
                <a:cs typeface="Arial"/>
              </a:rPr>
              <a:t>Erziehungsberechtigten</a:t>
            </a:r>
            <a:r>
              <a:rPr sz="1800" spc="85" dirty="0">
                <a:solidFill>
                  <a:srgbClr val="2A2522"/>
                </a:solidFill>
                <a:latin typeface="Arial"/>
                <a:cs typeface="Arial"/>
              </a:rPr>
              <a:t> </a:t>
            </a:r>
            <a:r>
              <a:rPr sz="1800" spc="10" dirty="0">
                <a:solidFill>
                  <a:srgbClr val="2A2522"/>
                </a:solidFill>
                <a:latin typeface="Arial"/>
                <a:cs typeface="Arial"/>
              </a:rPr>
              <a:t>thematisiert</a:t>
            </a:r>
            <a:r>
              <a:rPr sz="1800" spc="100" dirty="0">
                <a:solidFill>
                  <a:srgbClr val="2A2522"/>
                </a:solidFill>
                <a:latin typeface="Arial"/>
                <a:cs typeface="Arial"/>
              </a:rPr>
              <a:t> </a:t>
            </a:r>
            <a:r>
              <a:rPr sz="1800" spc="10" dirty="0">
                <a:solidFill>
                  <a:srgbClr val="2A2522"/>
                </a:solidFill>
                <a:latin typeface="Arial"/>
                <a:cs typeface="Arial"/>
              </a:rPr>
              <a:t>und</a:t>
            </a:r>
            <a:r>
              <a:rPr sz="1800" spc="105" dirty="0">
                <a:solidFill>
                  <a:srgbClr val="2A2522"/>
                </a:solidFill>
                <a:latin typeface="Arial"/>
                <a:cs typeface="Arial"/>
              </a:rPr>
              <a:t> </a:t>
            </a:r>
            <a:r>
              <a:rPr sz="1800" spc="10" dirty="0">
                <a:solidFill>
                  <a:srgbClr val="2A2522"/>
                </a:solidFill>
                <a:latin typeface="Arial"/>
                <a:cs typeface="Arial"/>
              </a:rPr>
              <a:t>in</a:t>
            </a:r>
            <a:r>
              <a:rPr sz="1800" spc="110" dirty="0">
                <a:solidFill>
                  <a:srgbClr val="2A2522"/>
                </a:solidFill>
                <a:latin typeface="Arial"/>
                <a:cs typeface="Arial"/>
              </a:rPr>
              <a:t> </a:t>
            </a:r>
            <a:r>
              <a:rPr sz="1800" spc="10" dirty="0">
                <a:solidFill>
                  <a:srgbClr val="2A2522"/>
                </a:solidFill>
                <a:latin typeface="Arial"/>
                <a:cs typeface="Arial"/>
              </a:rPr>
              <a:t>einem</a:t>
            </a:r>
            <a:r>
              <a:rPr sz="1800" spc="80" dirty="0">
                <a:solidFill>
                  <a:srgbClr val="2A2522"/>
                </a:solidFill>
                <a:latin typeface="Arial"/>
                <a:cs typeface="Arial"/>
              </a:rPr>
              <a:t> </a:t>
            </a:r>
            <a:r>
              <a:rPr sz="1800" spc="-10" dirty="0">
                <a:solidFill>
                  <a:srgbClr val="2A2522"/>
                </a:solidFill>
                <a:latin typeface="Arial"/>
                <a:cs typeface="Arial"/>
              </a:rPr>
              <a:t>Formular</a:t>
            </a:r>
            <a:endParaRPr sz="1800">
              <a:latin typeface="Arial"/>
              <a:cs typeface="Arial"/>
            </a:endParaRPr>
          </a:p>
        </p:txBody>
      </p:sp>
      <p:sp>
        <p:nvSpPr>
          <p:cNvPr id="17" name="object 17"/>
          <p:cNvSpPr txBox="1"/>
          <p:nvPr/>
        </p:nvSpPr>
        <p:spPr>
          <a:xfrm>
            <a:off x="738327" y="4248657"/>
            <a:ext cx="8695055" cy="299720"/>
          </a:xfrm>
          <a:prstGeom prst="rect">
            <a:avLst/>
          </a:prstGeom>
        </p:spPr>
        <p:txBody>
          <a:bodyPr vert="horz" wrap="square" lIns="0" tIns="12700" rIns="0" bIns="0" rtlCol="0">
            <a:spAutoFit/>
          </a:bodyPr>
          <a:lstStyle/>
          <a:p>
            <a:pPr marL="12700">
              <a:lnSpc>
                <a:spcPct val="100000"/>
              </a:lnSpc>
              <a:spcBef>
                <a:spcPts val="100"/>
              </a:spcBef>
            </a:pPr>
            <a:r>
              <a:rPr sz="1800" spc="10" dirty="0">
                <a:solidFill>
                  <a:srgbClr val="2A2522"/>
                </a:solidFill>
                <a:latin typeface="Arial"/>
                <a:cs typeface="Arial"/>
              </a:rPr>
              <a:t>„Information</a:t>
            </a:r>
            <a:r>
              <a:rPr sz="1800" spc="110" dirty="0">
                <a:solidFill>
                  <a:srgbClr val="2A2522"/>
                </a:solidFill>
                <a:latin typeface="Arial"/>
                <a:cs typeface="Arial"/>
              </a:rPr>
              <a:t> </a:t>
            </a:r>
            <a:r>
              <a:rPr sz="1800" spc="10" dirty="0">
                <a:solidFill>
                  <a:srgbClr val="2A2522"/>
                </a:solidFill>
                <a:latin typeface="Arial"/>
                <a:cs typeface="Arial"/>
              </a:rPr>
              <a:t>über</a:t>
            </a:r>
            <a:r>
              <a:rPr sz="1800" spc="105" dirty="0">
                <a:solidFill>
                  <a:srgbClr val="2A2522"/>
                </a:solidFill>
                <a:latin typeface="Arial"/>
                <a:cs typeface="Arial"/>
              </a:rPr>
              <a:t> </a:t>
            </a:r>
            <a:r>
              <a:rPr sz="1800" spc="10" dirty="0">
                <a:solidFill>
                  <a:srgbClr val="2A2522"/>
                </a:solidFill>
                <a:latin typeface="Arial"/>
                <a:cs typeface="Arial"/>
              </a:rPr>
              <a:t>die</a:t>
            </a:r>
            <a:r>
              <a:rPr sz="1800" spc="90" dirty="0">
                <a:solidFill>
                  <a:srgbClr val="2A2522"/>
                </a:solidFill>
                <a:latin typeface="Arial"/>
                <a:cs typeface="Arial"/>
              </a:rPr>
              <a:t> </a:t>
            </a:r>
            <a:r>
              <a:rPr sz="1800" spc="10" dirty="0">
                <a:solidFill>
                  <a:srgbClr val="2A2522"/>
                </a:solidFill>
                <a:latin typeface="Arial"/>
                <a:cs typeface="Arial"/>
              </a:rPr>
              <a:t>Ergebnisse</a:t>
            </a:r>
            <a:r>
              <a:rPr sz="1800" spc="105" dirty="0">
                <a:solidFill>
                  <a:srgbClr val="2A2522"/>
                </a:solidFill>
                <a:latin typeface="Arial"/>
                <a:cs typeface="Arial"/>
              </a:rPr>
              <a:t> </a:t>
            </a:r>
            <a:r>
              <a:rPr sz="1800" spc="10" dirty="0">
                <a:solidFill>
                  <a:srgbClr val="2A2522"/>
                </a:solidFill>
                <a:latin typeface="Arial"/>
                <a:cs typeface="Arial"/>
              </a:rPr>
              <a:t>der</a:t>
            </a:r>
            <a:r>
              <a:rPr sz="1800" spc="105" dirty="0">
                <a:solidFill>
                  <a:srgbClr val="2A2522"/>
                </a:solidFill>
                <a:latin typeface="Arial"/>
                <a:cs typeface="Arial"/>
              </a:rPr>
              <a:t> </a:t>
            </a:r>
            <a:r>
              <a:rPr sz="1800" spc="10" dirty="0">
                <a:solidFill>
                  <a:srgbClr val="2A2522"/>
                </a:solidFill>
                <a:latin typeface="Arial"/>
                <a:cs typeface="Arial"/>
              </a:rPr>
              <a:t>zentralen</a:t>
            </a:r>
            <a:r>
              <a:rPr sz="1800" spc="90" dirty="0">
                <a:solidFill>
                  <a:srgbClr val="2A2522"/>
                </a:solidFill>
                <a:latin typeface="Arial"/>
                <a:cs typeface="Arial"/>
              </a:rPr>
              <a:t> </a:t>
            </a:r>
            <a:r>
              <a:rPr sz="1800" spc="10" dirty="0">
                <a:solidFill>
                  <a:srgbClr val="2A2522"/>
                </a:solidFill>
                <a:latin typeface="Arial"/>
                <a:cs typeface="Arial"/>
              </a:rPr>
              <a:t>Kompetenzmessung“</a:t>
            </a:r>
            <a:r>
              <a:rPr sz="1800" spc="65" dirty="0">
                <a:solidFill>
                  <a:srgbClr val="2A2522"/>
                </a:solidFill>
                <a:latin typeface="Arial"/>
                <a:cs typeface="Arial"/>
              </a:rPr>
              <a:t> </a:t>
            </a:r>
            <a:r>
              <a:rPr sz="1800" spc="-10" dirty="0">
                <a:solidFill>
                  <a:srgbClr val="2A2522"/>
                </a:solidFill>
                <a:latin typeface="Arial"/>
                <a:cs typeface="Arial"/>
              </a:rPr>
              <a:t>ausgehändigt.</a:t>
            </a:r>
            <a:endParaRPr sz="1800">
              <a:latin typeface="Arial"/>
              <a:cs typeface="Arial"/>
            </a:endParaRPr>
          </a:p>
        </p:txBody>
      </p:sp>
      <p:sp>
        <p:nvSpPr>
          <p:cNvPr id="18" name="object 18"/>
          <p:cNvSpPr txBox="1"/>
          <p:nvPr/>
        </p:nvSpPr>
        <p:spPr>
          <a:xfrm>
            <a:off x="540207" y="4879288"/>
            <a:ext cx="2548255" cy="300355"/>
          </a:xfrm>
          <a:prstGeom prst="rect">
            <a:avLst/>
          </a:prstGeom>
        </p:spPr>
        <p:txBody>
          <a:bodyPr vert="horz" wrap="square" lIns="0" tIns="12700" rIns="0" bIns="0" rtlCol="0">
            <a:spAutoFit/>
          </a:bodyPr>
          <a:lstStyle/>
          <a:p>
            <a:pPr marL="210185" indent="-197485">
              <a:lnSpc>
                <a:spcPct val="100000"/>
              </a:lnSpc>
              <a:spcBef>
                <a:spcPts val="100"/>
              </a:spcBef>
              <a:buChar char="•"/>
              <a:tabLst>
                <a:tab pos="210185" algn="l"/>
              </a:tabLst>
            </a:pPr>
            <a:r>
              <a:rPr sz="1800" dirty="0">
                <a:solidFill>
                  <a:srgbClr val="2A2522"/>
                </a:solidFill>
                <a:latin typeface="Arial"/>
                <a:cs typeface="Arial"/>
              </a:rPr>
              <a:t>Die</a:t>
            </a:r>
            <a:r>
              <a:rPr sz="1800" spc="-55" dirty="0">
                <a:solidFill>
                  <a:srgbClr val="2A2522"/>
                </a:solidFill>
                <a:latin typeface="Arial"/>
                <a:cs typeface="Arial"/>
              </a:rPr>
              <a:t> </a:t>
            </a:r>
            <a:r>
              <a:rPr sz="1800" dirty="0">
                <a:solidFill>
                  <a:srgbClr val="2A2522"/>
                </a:solidFill>
                <a:latin typeface="Arial"/>
                <a:cs typeface="Arial"/>
              </a:rPr>
              <a:t>Ergebnisse</a:t>
            </a:r>
            <a:r>
              <a:rPr sz="1800" spc="-50" dirty="0">
                <a:solidFill>
                  <a:srgbClr val="2A2522"/>
                </a:solidFill>
                <a:latin typeface="Arial"/>
                <a:cs typeface="Arial"/>
              </a:rPr>
              <a:t> </a:t>
            </a:r>
            <a:r>
              <a:rPr sz="1800" spc="-10" dirty="0">
                <a:solidFill>
                  <a:srgbClr val="2A2522"/>
                </a:solidFill>
                <a:latin typeface="Arial"/>
                <a:cs typeface="Arial"/>
              </a:rPr>
              <a:t>fließen</a:t>
            </a:r>
            <a:endParaRPr sz="1800">
              <a:latin typeface="Arial"/>
              <a:cs typeface="Arial"/>
            </a:endParaRPr>
          </a:p>
        </p:txBody>
      </p:sp>
      <p:sp>
        <p:nvSpPr>
          <p:cNvPr id="19" name="object 19"/>
          <p:cNvSpPr txBox="1"/>
          <p:nvPr/>
        </p:nvSpPr>
        <p:spPr>
          <a:xfrm>
            <a:off x="3134486" y="4847082"/>
            <a:ext cx="2730500" cy="320040"/>
          </a:xfrm>
          <a:prstGeom prst="rect">
            <a:avLst/>
          </a:prstGeom>
          <a:solidFill>
            <a:srgbClr val="FFFF00"/>
          </a:solidFill>
        </p:spPr>
        <p:txBody>
          <a:bodyPr vert="horz" wrap="square" lIns="0" tIns="45085" rIns="0" bIns="0" rtlCol="0">
            <a:spAutoFit/>
          </a:bodyPr>
          <a:lstStyle/>
          <a:p>
            <a:pPr>
              <a:lnSpc>
                <a:spcPct val="100000"/>
              </a:lnSpc>
              <a:spcBef>
                <a:spcPts val="355"/>
              </a:spcBef>
            </a:pPr>
            <a:r>
              <a:rPr sz="1800" b="1" dirty="0">
                <a:solidFill>
                  <a:srgbClr val="2A2522"/>
                </a:solidFill>
                <a:latin typeface="Arial"/>
                <a:cs typeface="Arial"/>
              </a:rPr>
              <a:t>nicht</a:t>
            </a:r>
            <a:r>
              <a:rPr sz="1800" b="1" spc="-110" dirty="0">
                <a:solidFill>
                  <a:srgbClr val="2A2522"/>
                </a:solidFill>
                <a:latin typeface="Arial"/>
                <a:cs typeface="Arial"/>
              </a:rPr>
              <a:t> </a:t>
            </a:r>
            <a:r>
              <a:rPr sz="1800" b="1" dirty="0">
                <a:solidFill>
                  <a:srgbClr val="2A2522"/>
                </a:solidFill>
                <a:latin typeface="Arial"/>
                <a:cs typeface="Arial"/>
              </a:rPr>
              <a:t>in</a:t>
            </a:r>
            <a:r>
              <a:rPr sz="1800" b="1" spc="-80" dirty="0">
                <a:solidFill>
                  <a:srgbClr val="2A2522"/>
                </a:solidFill>
                <a:latin typeface="Arial"/>
                <a:cs typeface="Arial"/>
              </a:rPr>
              <a:t> </a:t>
            </a:r>
            <a:r>
              <a:rPr sz="1800" b="1" dirty="0">
                <a:solidFill>
                  <a:srgbClr val="2A2522"/>
                </a:solidFill>
                <a:latin typeface="Arial"/>
                <a:cs typeface="Arial"/>
              </a:rPr>
              <a:t>die</a:t>
            </a:r>
            <a:r>
              <a:rPr sz="1800" b="1" spc="-85" dirty="0">
                <a:solidFill>
                  <a:srgbClr val="2A2522"/>
                </a:solidFill>
                <a:latin typeface="Arial"/>
                <a:cs typeface="Arial"/>
              </a:rPr>
              <a:t> </a:t>
            </a:r>
            <a:r>
              <a:rPr sz="1800" b="1" spc="-10" dirty="0">
                <a:solidFill>
                  <a:srgbClr val="2A2522"/>
                </a:solidFill>
                <a:latin typeface="Arial"/>
                <a:cs typeface="Arial"/>
              </a:rPr>
              <a:t>Notengebung</a:t>
            </a:r>
            <a:endParaRPr sz="1800">
              <a:latin typeface="Arial"/>
              <a:cs typeface="Arial"/>
            </a:endParaRPr>
          </a:p>
        </p:txBody>
      </p:sp>
      <p:sp>
        <p:nvSpPr>
          <p:cNvPr id="20" name="object 20"/>
          <p:cNvSpPr txBox="1"/>
          <p:nvPr/>
        </p:nvSpPr>
        <p:spPr>
          <a:xfrm>
            <a:off x="5891529" y="4879288"/>
            <a:ext cx="776605" cy="300355"/>
          </a:xfrm>
          <a:prstGeom prst="rect">
            <a:avLst/>
          </a:prstGeom>
        </p:spPr>
        <p:txBody>
          <a:bodyPr vert="horz" wrap="square" lIns="0" tIns="12700" rIns="0" bIns="0" rtlCol="0">
            <a:spAutoFit/>
          </a:bodyPr>
          <a:lstStyle/>
          <a:p>
            <a:pPr marL="12700">
              <a:lnSpc>
                <a:spcPct val="100000"/>
              </a:lnSpc>
              <a:spcBef>
                <a:spcPts val="100"/>
              </a:spcBef>
            </a:pPr>
            <a:r>
              <a:rPr sz="1800" spc="60" dirty="0">
                <a:solidFill>
                  <a:srgbClr val="2A2522"/>
                </a:solidFill>
                <a:latin typeface="Arial"/>
                <a:cs typeface="Arial"/>
              </a:rPr>
              <a:t>mit</a:t>
            </a:r>
            <a:r>
              <a:rPr sz="1800" spc="-40" dirty="0">
                <a:solidFill>
                  <a:srgbClr val="2A2522"/>
                </a:solidFill>
                <a:latin typeface="Arial"/>
                <a:cs typeface="Arial"/>
              </a:rPr>
              <a:t> </a:t>
            </a:r>
            <a:r>
              <a:rPr sz="1800" spc="-20" dirty="0">
                <a:solidFill>
                  <a:srgbClr val="2A2522"/>
                </a:solidFill>
                <a:latin typeface="Arial"/>
                <a:cs typeface="Arial"/>
              </a:rPr>
              <a:t>ein.</a:t>
            </a:r>
            <a:endParaRPr sz="1800">
              <a:latin typeface="Arial"/>
              <a:cs typeface="Arial"/>
            </a:endParaRPr>
          </a:p>
        </p:txBody>
      </p:sp>
      <p:sp>
        <p:nvSpPr>
          <p:cNvPr id="21" name="object 21"/>
          <p:cNvSpPr txBox="1"/>
          <p:nvPr/>
        </p:nvSpPr>
        <p:spPr>
          <a:xfrm>
            <a:off x="7752333" y="6296659"/>
            <a:ext cx="3467735" cy="162560"/>
          </a:xfrm>
          <a:prstGeom prst="rect">
            <a:avLst/>
          </a:prstGeom>
        </p:spPr>
        <p:txBody>
          <a:bodyPr vert="horz" wrap="square" lIns="0" tIns="12700" rIns="0" bIns="0" rtlCol="0">
            <a:spAutoFit/>
          </a:bodyPr>
          <a:lstStyle/>
          <a:p>
            <a:pPr marL="12700">
              <a:lnSpc>
                <a:spcPct val="100000"/>
              </a:lnSpc>
              <a:spcBef>
                <a:spcPts val="100"/>
              </a:spcBef>
            </a:pPr>
            <a:r>
              <a:rPr sz="900" spc="10" dirty="0">
                <a:solidFill>
                  <a:srgbClr val="2A2522"/>
                </a:solidFill>
                <a:latin typeface="Arial"/>
                <a:cs typeface="Arial"/>
              </a:rPr>
              <a:t>Übergang von</a:t>
            </a:r>
            <a:r>
              <a:rPr sz="900" spc="25" dirty="0">
                <a:solidFill>
                  <a:srgbClr val="2A2522"/>
                </a:solidFill>
                <a:latin typeface="Arial"/>
                <a:cs typeface="Arial"/>
              </a:rPr>
              <a:t> </a:t>
            </a:r>
            <a:r>
              <a:rPr sz="900" spc="10" dirty="0">
                <a:solidFill>
                  <a:srgbClr val="2A2522"/>
                </a:solidFill>
                <a:latin typeface="Arial"/>
                <a:cs typeface="Arial"/>
              </a:rPr>
              <a:t>der Grundschule</a:t>
            </a:r>
            <a:r>
              <a:rPr sz="900" spc="35" dirty="0">
                <a:solidFill>
                  <a:srgbClr val="2A2522"/>
                </a:solidFill>
                <a:latin typeface="Arial"/>
                <a:cs typeface="Arial"/>
              </a:rPr>
              <a:t> </a:t>
            </a:r>
            <a:r>
              <a:rPr sz="900" spc="10" dirty="0">
                <a:solidFill>
                  <a:srgbClr val="2A2522"/>
                </a:solidFill>
                <a:latin typeface="Arial"/>
                <a:cs typeface="Arial"/>
              </a:rPr>
              <a:t>in die weiterführenden</a:t>
            </a:r>
            <a:r>
              <a:rPr sz="900" spc="15" dirty="0">
                <a:solidFill>
                  <a:srgbClr val="2A2522"/>
                </a:solidFill>
                <a:latin typeface="Arial"/>
                <a:cs typeface="Arial"/>
              </a:rPr>
              <a:t> </a:t>
            </a:r>
            <a:r>
              <a:rPr sz="900" spc="-10" dirty="0">
                <a:solidFill>
                  <a:srgbClr val="2A2522"/>
                </a:solidFill>
                <a:latin typeface="Arial"/>
                <a:cs typeface="Arial"/>
              </a:rPr>
              <a:t>Schularten</a:t>
            </a:r>
            <a:endParaRPr sz="900">
              <a:latin typeface="Arial"/>
              <a:cs typeface="Arial"/>
            </a:endParaRPr>
          </a:p>
        </p:txBody>
      </p:sp>
      <p:sp>
        <p:nvSpPr>
          <p:cNvPr id="22" name="object 22"/>
          <p:cNvSpPr txBox="1"/>
          <p:nvPr/>
        </p:nvSpPr>
        <p:spPr>
          <a:xfrm>
            <a:off x="11705970" y="6296659"/>
            <a:ext cx="91440" cy="162560"/>
          </a:xfrm>
          <a:prstGeom prst="rect">
            <a:avLst/>
          </a:prstGeom>
        </p:spPr>
        <p:txBody>
          <a:bodyPr vert="horz" wrap="square" lIns="0" tIns="12700" rIns="0" bIns="0" rtlCol="0">
            <a:spAutoFit/>
          </a:bodyPr>
          <a:lstStyle/>
          <a:p>
            <a:pPr marL="12700">
              <a:lnSpc>
                <a:spcPct val="100000"/>
              </a:lnSpc>
              <a:spcBef>
                <a:spcPts val="100"/>
              </a:spcBef>
            </a:pPr>
            <a:r>
              <a:rPr sz="900" spc="-50" dirty="0">
                <a:solidFill>
                  <a:srgbClr val="2A2522"/>
                </a:solidFill>
                <a:latin typeface="Arial"/>
                <a:cs typeface="Arial"/>
              </a:rPr>
              <a:t>5</a:t>
            </a:r>
            <a:endParaRPr sz="900">
              <a:latin typeface="Arial"/>
              <a:cs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727440" y="6232669"/>
            <a:ext cx="1059729" cy="307733"/>
          </a:xfrm>
          <a:prstGeom prst="rect">
            <a:avLst/>
          </a:prstGeom>
        </p:spPr>
      </p:pic>
      <p:pic>
        <p:nvPicPr>
          <p:cNvPr id="3" name="object 3"/>
          <p:cNvPicPr/>
          <p:nvPr/>
        </p:nvPicPr>
        <p:blipFill>
          <a:blip r:embed="rId3" cstate="print"/>
          <a:stretch>
            <a:fillRect/>
          </a:stretch>
        </p:blipFill>
        <p:spPr>
          <a:xfrm>
            <a:off x="407337" y="6222056"/>
            <a:ext cx="232497" cy="309659"/>
          </a:xfrm>
          <a:prstGeom prst="rect">
            <a:avLst/>
          </a:prstGeom>
        </p:spPr>
      </p:pic>
      <p:sp>
        <p:nvSpPr>
          <p:cNvPr id="4" name="object 4"/>
          <p:cNvSpPr txBox="1"/>
          <p:nvPr/>
        </p:nvSpPr>
        <p:spPr>
          <a:xfrm>
            <a:off x="7752333" y="6296659"/>
            <a:ext cx="3467735" cy="162560"/>
          </a:xfrm>
          <a:prstGeom prst="rect">
            <a:avLst/>
          </a:prstGeom>
        </p:spPr>
        <p:txBody>
          <a:bodyPr vert="horz" wrap="square" lIns="0" tIns="12700" rIns="0" bIns="0" rtlCol="0">
            <a:spAutoFit/>
          </a:bodyPr>
          <a:lstStyle/>
          <a:p>
            <a:pPr marL="12700">
              <a:lnSpc>
                <a:spcPct val="100000"/>
              </a:lnSpc>
              <a:spcBef>
                <a:spcPts val="100"/>
              </a:spcBef>
            </a:pPr>
            <a:r>
              <a:rPr sz="900" spc="10" dirty="0">
                <a:solidFill>
                  <a:srgbClr val="2A2522"/>
                </a:solidFill>
                <a:latin typeface="Arial"/>
                <a:cs typeface="Arial"/>
              </a:rPr>
              <a:t>Übergang von</a:t>
            </a:r>
            <a:r>
              <a:rPr sz="900" spc="25" dirty="0">
                <a:solidFill>
                  <a:srgbClr val="2A2522"/>
                </a:solidFill>
                <a:latin typeface="Arial"/>
                <a:cs typeface="Arial"/>
              </a:rPr>
              <a:t> </a:t>
            </a:r>
            <a:r>
              <a:rPr sz="900" spc="10" dirty="0">
                <a:solidFill>
                  <a:srgbClr val="2A2522"/>
                </a:solidFill>
                <a:latin typeface="Arial"/>
                <a:cs typeface="Arial"/>
              </a:rPr>
              <a:t>der Grundschule</a:t>
            </a:r>
            <a:r>
              <a:rPr sz="900" spc="35" dirty="0">
                <a:solidFill>
                  <a:srgbClr val="2A2522"/>
                </a:solidFill>
                <a:latin typeface="Arial"/>
                <a:cs typeface="Arial"/>
              </a:rPr>
              <a:t> </a:t>
            </a:r>
            <a:r>
              <a:rPr sz="900" spc="10" dirty="0">
                <a:solidFill>
                  <a:srgbClr val="2A2522"/>
                </a:solidFill>
                <a:latin typeface="Arial"/>
                <a:cs typeface="Arial"/>
              </a:rPr>
              <a:t>in die weiterführenden</a:t>
            </a:r>
            <a:r>
              <a:rPr sz="900" spc="15" dirty="0">
                <a:solidFill>
                  <a:srgbClr val="2A2522"/>
                </a:solidFill>
                <a:latin typeface="Arial"/>
                <a:cs typeface="Arial"/>
              </a:rPr>
              <a:t> </a:t>
            </a:r>
            <a:r>
              <a:rPr sz="900" spc="-10" dirty="0">
                <a:solidFill>
                  <a:srgbClr val="2A2522"/>
                </a:solidFill>
                <a:latin typeface="Arial"/>
                <a:cs typeface="Arial"/>
              </a:rPr>
              <a:t>Schularten</a:t>
            </a:r>
            <a:endParaRPr sz="900">
              <a:latin typeface="Arial"/>
              <a:cs typeface="Arial"/>
            </a:endParaRPr>
          </a:p>
        </p:txBody>
      </p:sp>
      <p:sp>
        <p:nvSpPr>
          <p:cNvPr id="5" name="object 5"/>
          <p:cNvSpPr txBox="1"/>
          <p:nvPr/>
        </p:nvSpPr>
        <p:spPr>
          <a:xfrm>
            <a:off x="11638915" y="6296659"/>
            <a:ext cx="158750" cy="162560"/>
          </a:xfrm>
          <a:prstGeom prst="rect">
            <a:avLst/>
          </a:prstGeom>
        </p:spPr>
        <p:txBody>
          <a:bodyPr vert="horz" wrap="square" lIns="0" tIns="12700" rIns="0" bIns="0" rtlCol="0">
            <a:spAutoFit/>
          </a:bodyPr>
          <a:lstStyle/>
          <a:p>
            <a:pPr marL="12700">
              <a:lnSpc>
                <a:spcPct val="100000"/>
              </a:lnSpc>
              <a:spcBef>
                <a:spcPts val="100"/>
              </a:spcBef>
            </a:pPr>
            <a:r>
              <a:rPr sz="900" spc="-25" dirty="0">
                <a:solidFill>
                  <a:srgbClr val="2A2522"/>
                </a:solidFill>
                <a:latin typeface="Arial"/>
                <a:cs typeface="Arial"/>
              </a:rPr>
              <a:t>29</a:t>
            </a:r>
            <a:endParaRPr sz="900">
              <a:latin typeface="Arial"/>
              <a:cs typeface="Arial"/>
            </a:endParaRPr>
          </a:p>
        </p:txBody>
      </p:sp>
      <p:sp>
        <p:nvSpPr>
          <p:cNvPr id="6" name="object 6" descr="$PPTXTitle"/>
          <p:cNvSpPr txBox="1">
            <a:spLocks noGrp="1"/>
          </p:cNvSpPr>
          <p:nvPr>
            <p:ph type="title"/>
          </p:nvPr>
        </p:nvSpPr>
        <p:spPr>
          <a:prstGeom prst="rect">
            <a:avLst/>
          </a:prstGeom>
        </p:spPr>
        <p:txBody>
          <a:bodyPr vert="horz" wrap="square" lIns="0" tIns="478154" rIns="0" bIns="0" rtlCol="0">
            <a:spAutoFit/>
          </a:bodyPr>
          <a:lstStyle/>
          <a:p>
            <a:pPr marL="325120">
              <a:lnSpc>
                <a:spcPct val="100000"/>
              </a:lnSpc>
              <a:spcBef>
                <a:spcPts val="100"/>
              </a:spcBef>
            </a:pPr>
            <a:r>
              <a:rPr dirty="0"/>
              <a:t>Weitere</a:t>
            </a:r>
            <a:r>
              <a:rPr spc="-15" dirty="0"/>
              <a:t> </a:t>
            </a:r>
            <a:r>
              <a:rPr spc="-10" dirty="0"/>
              <a:t>Informationen</a:t>
            </a:r>
          </a:p>
        </p:txBody>
      </p:sp>
      <p:sp>
        <p:nvSpPr>
          <p:cNvPr id="7" name="object 7"/>
          <p:cNvSpPr txBox="1"/>
          <p:nvPr/>
        </p:nvSpPr>
        <p:spPr>
          <a:xfrm>
            <a:off x="731926" y="1514728"/>
            <a:ext cx="1517015" cy="285115"/>
          </a:xfrm>
          <a:prstGeom prst="rect">
            <a:avLst/>
          </a:prstGeom>
          <a:solidFill>
            <a:srgbClr val="FFFF00"/>
          </a:solidFill>
        </p:spPr>
        <p:txBody>
          <a:bodyPr vert="horz" wrap="square" lIns="0" tIns="39370" rIns="0" bIns="0" rtlCol="0">
            <a:spAutoFit/>
          </a:bodyPr>
          <a:lstStyle/>
          <a:p>
            <a:pPr>
              <a:lnSpc>
                <a:spcPct val="100000"/>
              </a:lnSpc>
              <a:spcBef>
                <a:spcPts val="310"/>
              </a:spcBef>
            </a:pPr>
            <a:r>
              <a:rPr sz="1600" b="1" u="sng" dirty="0">
                <a:solidFill>
                  <a:srgbClr val="2A2522"/>
                </a:solidFill>
                <a:uFill>
                  <a:solidFill>
                    <a:srgbClr val="2A2522"/>
                  </a:solidFill>
                </a:uFill>
                <a:latin typeface="Arial"/>
                <a:cs typeface="Arial"/>
                <a:hlinkClick r:id="rId4"/>
              </a:rPr>
              <a:t>www.km-</a:t>
            </a:r>
            <a:r>
              <a:rPr sz="1600" b="1" u="sng" spc="-20" dirty="0">
                <a:solidFill>
                  <a:srgbClr val="2A2522"/>
                </a:solidFill>
                <a:uFill>
                  <a:solidFill>
                    <a:srgbClr val="2A2522"/>
                  </a:solidFill>
                </a:uFill>
                <a:latin typeface="Arial"/>
                <a:cs typeface="Arial"/>
                <a:hlinkClick r:id="rId4"/>
              </a:rPr>
              <a:t>bw.de</a:t>
            </a:r>
            <a:endParaRPr sz="1600">
              <a:latin typeface="Arial"/>
              <a:cs typeface="Arial"/>
            </a:endParaRPr>
          </a:p>
        </p:txBody>
      </p:sp>
      <p:sp>
        <p:nvSpPr>
          <p:cNvPr id="8" name="object 8"/>
          <p:cNvSpPr txBox="1"/>
          <p:nvPr/>
        </p:nvSpPr>
        <p:spPr>
          <a:xfrm>
            <a:off x="731926" y="2002408"/>
            <a:ext cx="2960370" cy="285115"/>
          </a:xfrm>
          <a:prstGeom prst="rect">
            <a:avLst/>
          </a:prstGeom>
          <a:solidFill>
            <a:srgbClr val="FFFF00"/>
          </a:solidFill>
        </p:spPr>
        <p:txBody>
          <a:bodyPr vert="horz" wrap="square" lIns="0" tIns="39370" rIns="0" bIns="0" rtlCol="0">
            <a:spAutoFit/>
          </a:bodyPr>
          <a:lstStyle/>
          <a:p>
            <a:pPr>
              <a:lnSpc>
                <a:spcPct val="100000"/>
              </a:lnSpc>
              <a:spcBef>
                <a:spcPts val="310"/>
              </a:spcBef>
            </a:pPr>
            <a:r>
              <a:rPr sz="1600" b="1" u="sng" spc="-10" dirty="0">
                <a:solidFill>
                  <a:srgbClr val="2A2522"/>
                </a:solidFill>
                <a:uFill>
                  <a:solidFill>
                    <a:srgbClr val="2A2522"/>
                  </a:solidFill>
                </a:uFill>
                <a:latin typeface="Arial"/>
                <a:cs typeface="Arial"/>
                <a:hlinkClick r:id="rId5"/>
              </a:rPr>
              <a:t>www.schulfinder.kultus-</a:t>
            </a:r>
            <a:r>
              <a:rPr sz="1600" b="1" u="sng" spc="-20" dirty="0">
                <a:solidFill>
                  <a:srgbClr val="2A2522"/>
                </a:solidFill>
                <a:uFill>
                  <a:solidFill>
                    <a:srgbClr val="2A2522"/>
                  </a:solidFill>
                </a:uFill>
                <a:latin typeface="Arial"/>
                <a:cs typeface="Arial"/>
                <a:hlinkClick r:id="rId5"/>
              </a:rPr>
              <a:t>bw.de</a:t>
            </a:r>
            <a:endParaRPr sz="1600">
              <a:latin typeface="Arial"/>
              <a:cs typeface="Arial"/>
            </a:endParaRPr>
          </a:p>
        </p:txBody>
      </p:sp>
      <p:sp>
        <p:nvSpPr>
          <p:cNvPr id="9" name="object 9"/>
          <p:cNvSpPr txBox="1"/>
          <p:nvPr/>
        </p:nvSpPr>
        <p:spPr>
          <a:xfrm>
            <a:off x="731926" y="2490089"/>
            <a:ext cx="2465070" cy="285115"/>
          </a:xfrm>
          <a:prstGeom prst="rect">
            <a:avLst/>
          </a:prstGeom>
          <a:solidFill>
            <a:srgbClr val="FFFF00"/>
          </a:solidFill>
        </p:spPr>
        <p:txBody>
          <a:bodyPr vert="horz" wrap="square" lIns="0" tIns="39370" rIns="0" bIns="0" rtlCol="0">
            <a:spAutoFit/>
          </a:bodyPr>
          <a:lstStyle/>
          <a:p>
            <a:pPr>
              <a:lnSpc>
                <a:spcPct val="100000"/>
              </a:lnSpc>
              <a:spcBef>
                <a:spcPts val="310"/>
              </a:spcBef>
            </a:pPr>
            <a:r>
              <a:rPr sz="1600" b="1" u="sng" spc="-10" dirty="0">
                <a:solidFill>
                  <a:srgbClr val="2A2522"/>
                </a:solidFill>
                <a:uFill>
                  <a:solidFill>
                    <a:srgbClr val="2A2522"/>
                  </a:solidFill>
                </a:uFill>
                <a:latin typeface="Arial"/>
                <a:cs typeface="Arial"/>
                <a:hlinkClick r:id="rId6"/>
              </a:rPr>
              <a:t>www.bildungsnavi-</a:t>
            </a:r>
            <a:r>
              <a:rPr sz="1600" b="1" u="sng" spc="-20" dirty="0">
                <a:solidFill>
                  <a:srgbClr val="2A2522"/>
                </a:solidFill>
                <a:uFill>
                  <a:solidFill>
                    <a:srgbClr val="2A2522"/>
                  </a:solidFill>
                </a:uFill>
                <a:latin typeface="Arial"/>
                <a:cs typeface="Arial"/>
                <a:hlinkClick r:id="rId6"/>
              </a:rPr>
              <a:t>bw.de</a:t>
            </a:r>
            <a:endParaRPr sz="1600">
              <a:latin typeface="Arial"/>
              <a:cs typeface="Arial"/>
            </a:endParaRPr>
          </a:p>
        </p:txBody>
      </p:sp>
      <p:pic>
        <p:nvPicPr>
          <p:cNvPr id="10" name="object 10" descr="Vorstellung des Bildungsnavigators  Das Bild zeigt ein Smartphone, auf dessen Bildschirm ein roter Kasten zu sehen ist. Darin ist zu lesen „Finde deinen Weg“. Darunter sieht man den Link zur Webseite des Bildungsnavigators sowie einen QR-Code. Darunter ist das Logo des Kultus-minsteriums platziert."/>
          <p:cNvPicPr/>
          <p:nvPr/>
        </p:nvPicPr>
        <p:blipFill>
          <a:blip r:embed="rId7" cstate="print"/>
          <a:stretch>
            <a:fillRect/>
          </a:stretch>
        </p:blipFill>
        <p:spPr>
          <a:xfrm>
            <a:off x="767410" y="3224123"/>
            <a:ext cx="1296161" cy="2437117"/>
          </a:xfrm>
          <a:prstGeom prst="rect">
            <a:avLst/>
          </a:prstGeom>
        </p:spPr>
      </p:pic>
      <p:sp>
        <p:nvSpPr>
          <p:cNvPr id="11" name="object 11"/>
          <p:cNvSpPr txBox="1"/>
          <p:nvPr/>
        </p:nvSpPr>
        <p:spPr>
          <a:xfrm>
            <a:off x="3923538" y="4874514"/>
            <a:ext cx="1968500" cy="880110"/>
          </a:xfrm>
          <a:prstGeom prst="rect">
            <a:avLst/>
          </a:prstGeom>
        </p:spPr>
        <p:txBody>
          <a:bodyPr vert="horz" wrap="square" lIns="0" tIns="12700" rIns="0" bIns="0" rtlCol="0">
            <a:spAutoFit/>
          </a:bodyPr>
          <a:lstStyle/>
          <a:p>
            <a:pPr marL="12700">
              <a:lnSpc>
                <a:spcPct val="100000"/>
              </a:lnSpc>
              <a:spcBef>
                <a:spcPts val="100"/>
              </a:spcBef>
            </a:pPr>
            <a:r>
              <a:rPr sz="1400" spc="-10" dirty="0">
                <a:solidFill>
                  <a:srgbClr val="2A2522"/>
                </a:solidFill>
                <a:latin typeface="Arial"/>
                <a:cs typeface="Arial"/>
              </a:rPr>
              <a:t>Broschüre</a:t>
            </a:r>
            <a:endParaRPr sz="1400">
              <a:latin typeface="Arial"/>
              <a:cs typeface="Arial"/>
            </a:endParaRPr>
          </a:p>
          <a:p>
            <a:pPr marL="12700" marR="5080">
              <a:lnSpc>
                <a:spcPct val="100000"/>
              </a:lnSpc>
              <a:spcBef>
                <a:spcPts val="5"/>
              </a:spcBef>
            </a:pPr>
            <a:r>
              <a:rPr sz="1400" spc="10" dirty="0">
                <a:solidFill>
                  <a:srgbClr val="2A2522"/>
                </a:solidFill>
                <a:latin typeface="Arial"/>
                <a:cs typeface="Arial"/>
              </a:rPr>
              <a:t>„Grundschule</a:t>
            </a:r>
            <a:r>
              <a:rPr sz="1400" spc="40" dirty="0">
                <a:solidFill>
                  <a:srgbClr val="2A2522"/>
                </a:solidFill>
                <a:latin typeface="Arial"/>
                <a:cs typeface="Arial"/>
              </a:rPr>
              <a:t> </a:t>
            </a:r>
            <a:r>
              <a:rPr sz="1400" spc="10" dirty="0">
                <a:solidFill>
                  <a:srgbClr val="2A2522"/>
                </a:solidFill>
                <a:latin typeface="Arial"/>
                <a:cs typeface="Arial"/>
              </a:rPr>
              <a:t>–</a:t>
            </a:r>
            <a:r>
              <a:rPr sz="1400" spc="40" dirty="0">
                <a:solidFill>
                  <a:srgbClr val="2A2522"/>
                </a:solidFill>
                <a:latin typeface="Arial"/>
                <a:cs typeface="Arial"/>
              </a:rPr>
              <a:t> </a:t>
            </a:r>
            <a:r>
              <a:rPr sz="1400" spc="10" dirty="0">
                <a:solidFill>
                  <a:srgbClr val="2A2522"/>
                </a:solidFill>
                <a:latin typeface="Arial"/>
                <a:cs typeface="Arial"/>
              </a:rPr>
              <a:t>Von</a:t>
            </a:r>
            <a:r>
              <a:rPr sz="1400" spc="55" dirty="0">
                <a:solidFill>
                  <a:srgbClr val="2A2522"/>
                </a:solidFill>
                <a:latin typeface="Arial"/>
                <a:cs typeface="Arial"/>
              </a:rPr>
              <a:t> </a:t>
            </a:r>
            <a:r>
              <a:rPr sz="1400" spc="-25" dirty="0">
                <a:solidFill>
                  <a:srgbClr val="2A2522"/>
                </a:solidFill>
                <a:latin typeface="Arial"/>
                <a:cs typeface="Arial"/>
              </a:rPr>
              <a:t>der </a:t>
            </a:r>
            <a:r>
              <a:rPr sz="1400" dirty="0">
                <a:solidFill>
                  <a:srgbClr val="2A2522"/>
                </a:solidFill>
                <a:latin typeface="Arial"/>
                <a:cs typeface="Arial"/>
              </a:rPr>
              <a:t>Grundschule</a:t>
            </a:r>
            <a:r>
              <a:rPr sz="1400" spc="110" dirty="0">
                <a:solidFill>
                  <a:srgbClr val="2A2522"/>
                </a:solidFill>
                <a:latin typeface="Arial"/>
                <a:cs typeface="Arial"/>
              </a:rPr>
              <a:t> </a:t>
            </a:r>
            <a:r>
              <a:rPr sz="1400" dirty="0">
                <a:solidFill>
                  <a:srgbClr val="2A2522"/>
                </a:solidFill>
                <a:latin typeface="Arial"/>
                <a:cs typeface="Arial"/>
              </a:rPr>
              <a:t>in</a:t>
            </a:r>
            <a:r>
              <a:rPr sz="1400" spc="130" dirty="0">
                <a:solidFill>
                  <a:srgbClr val="2A2522"/>
                </a:solidFill>
                <a:latin typeface="Arial"/>
                <a:cs typeface="Arial"/>
              </a:rPr>
              <a:t> </a:t>
            </a:r>
            <a:r>
              <a:rPr sz="1400" spc="-25" dirty="0">
                <a:solidFill>
                  <a:srgbClr val="2A2522"/>
                </a:solidFill>
                <a:latin typeface="Arial"/>
                <a:cs typeface="Arial"/>
              </a:rPr>
              <a:t>die </a:t>
            </a:r>
            <a:r>
              <a:rPr sz="1400" spc="10" dirty="0">
                <a:solidFill>
                  <a:srgbClr val="2A2522"/>
                </a:solidFill>
                <a:latin typeface="Arial"/>
                <a:cs typeface="Arial"/>
              </a:rPr>
              <a:t>weiterführende</a:t>
            </a:r>
            <a:r>
              <a:rPr sz="1400" spc="280" dirty="0">
                <a:solidFill>
                  <a:srgbClr val="2A2522"/>
                </a:solidFill>
                <a:latin typeface="Arial"/>
                <a:cs typeface="Arial"/>
              </a:rPr>
              <a:t> </a:t>
            </a:r>
            <a:r>
              <a:rPr sz="1400" spc="-10" dirty="0">
                <a:solidFill>
                  <a:srgbClr val="2A2522"/>
                </a:solidFill>
                <a:latin typeface="Arial"/>
                <a:cs typeface="Arial"/>
              </a:rPr>
              <a:t>Schule“</a:t>
            </a:r>
            <a:endParaRPr sz="1400">
              <a:latin typeface="Arial"/>
              <a:cs typeface="Arial"/>
            </a:endParaRPr>
          </a:p>
        </p:txBody>
      </p:sp>
      <p:sp>
        <p:nvSpPr>
          <p:cNvPr id="12" name="object 12"/>
          <p:cNvSpPr txBox="1"/>
          <p:nvPr/>
        </p:nvSpPr>
        <p:spPr>
          <a:xfrm>
            <a:off x="6759956" y="4874514"/>
            <a:ext cx="1768475" cy="666750"/>
          </a:xfrm>
          <a:prstGeom prst="rect">
            <a:avLst/>
          </a:prstGeom>
        </p:spPr>
        <p:txBody>
          <a:bodyPr vert="horz" wrap="square" lIns="0" tIns="12700" rIns="0" bIns="0" rtlCol="0">
            <a:spAutoFit/>
          </a:bodyPr>
          <a:lstStyle/>
          <a:p>
            <a:pPr marL="12700">
              <a:lnSpc>
                <a:spcPct val="100000"/>
              </a:lnSpc>
              <a:spcBef>
                <a:spcPts val="100"/>
              </a:spcBef>
            </a:pPr>
            <a:r>
              <a:rPr sz="1400" spc="-10" dirty="0">
                <a:solidFill>
                  <a:srgbClr val="2A2522"/>
                </a:solidFill>
                <a:latin typeface="Arial"/>
                <a:cs typeface="Arial"/>
              </a:rPr>
              <a:t>Broschüre</a:t>
            </a:r>
            <a:endParaRPr sz="1400">
              <a:latin typeface="Arial"/>
              <a:cs typeface="Arial"/>
            </a:endParaRPr>
          </a:p>
          <a:p>
            <a:pPr marL="12700">
              <a:lnSpc>
                <a:spcPct val="100000"/>
              </a:lnSpc>
              <a:spcBef>
                <a:spcPts val="5"/>
              </a:spcBef>
            </a:pPr>
            <a:r>
              <a:rPr sz="1400" spc="20" dirty="0">
                <a:solidFill>
                  <a:srgbClr val="2A2522"/>
                </a:solidFill>
                <a:latin typeface="Arial"/>
                <a:cs typeface="Arial"/>
              </a:rPr>
              <a:t>„Bildungswege</a:t>
            </a:r>
            <a:r>
              <a:rPr sz="1400" spc="135" dirty="0">
                <a:solidFill>
                  <a:srgbClr val="2A2522"/>
                </a:solidFill>
                <a:latin typeface="Arial"/>
                <a:cs typeface="Arial"/>
              </a:rPr>
              <a:t> </a:t>
            </a:r>
            <a:r>
              <a:rPr sz="1400" spc="-25" dirty="0">
                <a:solidFill>
                  <a:srgbClr val="2A2522"/>
                </a:solidFill>
                <a:latin typeface="Arial"/>
                <a:cs typeface="Arial"/>
              </a:rPr>
              <a:t>in</a:t>
            </a:r>
            <a:endParaRPr sz="1400">
              <a:latin typeface="Arial"/>
              <a:cs typeface="Arial"/>
            </a:endParaRPr>
          </a:p>
          <a:p>
            <a:pPr marL="12700">
              <a:lnSpc>
                <a:spcPct val="100000"/>
              </a:lnSpc>
            </a:pPr>
            <a:r>
              <a:rPr sz="1400" dirty="0">
                <a:solidFill>
                  <a:srgbClr val="2A2522"/>
                </a:solidFill>
                <a:latin typeface="Arial"/>
                <a:cs typeface="Arial"/>
              </a:rPr>
              <a:t>Baden-</a:t>
            </a:r>
            <a:r>
              <a:rPr sz="1400" spc="-10" dirty="0">
                <a:solidFill>
                  <a:srgbClr val="2A2522"/>
                </a:solidFill>
                <a:latin typeface="Arial"/>
                <a:cs typeface="Arial"/>
              </a:rPr>
              <a:t>Württemberg“</a:t>
            </a:r>
            <a:endParaRPr sz="1400">
              <a:latin typeface="Arial"/>
              <a:cs typeface="Arial"/>
            </a:endParaRPr>
          </a:p>
        </p:txBody>
      </p:sp>
      <p:sp>
        <p:nvSpPr>
          <p:cNvPr id="13" name="object 13"/>
          <p:cNvSpPr txBox="1"/>
          <p:nvPr/>
        </p:nvSpPr>
        <p:spPr>
          <a:xfrm>
            <a:off x="9632695" y="4874514"/>
            <a:ext cx="1788160" cy="666750"/>
          </a:xfrm>
          <a:prstGeom prst="rect">
            <a:avLst/>
          </a:prstGeom>
        </p:spPr>
        <p:txBody>
          <a:bodyPr vert="horz" wrap="square" lIns="0" tIns="12700" rIns="0" bIns="0" rtlCol="0">
            <a:spAutoFit/>
          </a:bodyPr>
          <a:lstStyle/>
          <a:p>
            <a:pPr marL="12700">
              <a:lnSpc>
                <a:spcPct val="100000"/>
              </a:lnSpc>
              <a:spcBef>
                <a:spcPts val="100"/>
              </a:spcBef>
            </a:pPr>
            <a:r>
              <a:rPr sz="1400" spc="-10" dirty="0">
                <a:solidFill>
                  <a:srgbClr val="2A2522"/>
                </a:solidFill>
                <a:latin typeface="Arial"/>
                <a:cs typeface="Arial"/>
              </a:rPr>
              <a:t>Broschüre</a:t>
            </a:r>
            <a:endParaRPr sz="1400">
              <a:latin typeface="Arial"/>
              <a:cs typeface="Arial"/>
            </a:endParaRPr>
          </a:p>
          <a:p>
            <a:pPr marL="12700">
              <a:lnSpc>
                <a:spcPct val="100000"/>
              </a:lnSpc>
              <a:spcBef>
                <a:spcPts val="5"/>
              </a:spcBef>
            </a:pPr>
            <a:r>
              <a:rPr sz="1400" spc="10" dirty="0">
                <a:solidFill>
                  <a:srgbClr val="2A2522"/>
                </a:solidFill>
                <a:latin typeface="Arial"/>
                <a:cs typeface="Arial"/>
              </a:rPr>
              <a:t>„Berufliche</a:t>
            </a:r>
            <a:r>
              <a:rPr sz="1400" spc="165" dirty="0">
                <a:solidFill>
                  <a:srgbClr val="2A2522"/>
                </a:solidFill>
                <a:latin typeface="Arial"/>
                <a:cs typeface="Arial"/>
              </a:rPr>
              <a:t> </a:t>
            </a:r>
            <a:r>
              <a:rPr sz="1400" spc="10" dirty="0">
                <a:solidFill>
                  <a:srgbClr val="2A2522"/>
                </a:solidFill>
                <a:latin typeface="Arial"/>
                <a:cs typeface="Arial"/>
              </a:rPr>
              <a:t>Bildung</a:t>
            </a:r>
            <a:r>
              <a:rPr sz="1400" spc="204" dirty="0">
                <a:solidFill>
                  <a:srgbClr val="2A2522"/>
                </a:solidFill>
                <a:latin typeface="Arial"/>
                <a:cs typeface="Arial"/>
              </a:rPr>
              <a:t> </a:t>
            </a:r>
            <a:r>
              <a:rPr sz="1400" spc="-25" dirty="0">
                <a:solidFill>
                  <a:srgbClr val="2A2522"/>
                </a:solidFill>
                <a:latin typeface="Arial"/>
                <a:cs typeface="Arial"/>
              </a:rPr>
              <a:t>in</a:t>
            </a:r>
            <a:endParaRPr sz="1400">
              <a:latin typeface="Arial"/>
              <a:cs typeface="Arial"/>
            </a:endParaRPr>
          </a:p>
          <a:p>
            <a:pPr marL="12700">
              <a:lnSpc>
                <a:spcPct val="100000"/>
              </a:lnSpc>
            </a:pPr>
            <a:r>
              <a:rPr sz="1400" dirty="0">
                <a:solidFill>
                  <a:srgbClr val="2A2522"/>
                </a:solidFill>
                <a:latin typeface="Arial"/>
                <a:cs typeface="Arial"/>
              </a:rPr>
              <a:t>Baden-</a:t>
            </a:r>
            <a:r>
              <a:rPr sz="1400" spc="-10" dirty="0">
                <a:solidFill>
                  <a:srgbClr val="2A2522"/>
                </a:solidFill>
                <a:latin typeface="Arial"/>
                <a:cs typeface="Arial"/>
              </a:rPr>
              <a:t>Württemberg“</a:t>
            </a:r>
            <a:endParaRPr sz="1400">
              <a:latin typeface="Arial"/>
              <a:cs typeface="Arial"/>
            </a:endParaRPr>
          </a:p>
        </p:txBody>
      </p:sp>
      <p:grpSp>
        <p:nvGrpSpPr>
          <p:cNvPr id="14" name="object 14" descr="Titelseite der Broschüre „Grundschule – Von der Grundschule in die weiterführende Schule“   "/>
          <p:cNvGrpSpPr/>
          <p:nvPr/>
        </p:nvGrpSpPr>
        <p:grpSpPr>
          <a:xfrm>
            <a:off x="3948048" y="1550555"/>
            <a:ext cx="2160270" cy="3060065"/>
            <a:chOff x="3948048" y="1550555"/>
            <a:chExt cx="2160270" cy="3060065"/>
          </a:xfrm>
        </p:grpSpPr>
        <p:sp>
          <p:nvSpPr>
            <p:cNvPr id="15" name="object 15"/>
            <p:cNvSpPr/>
            <p:nvPr/>
          </p:nvSpPr>
          <p:spPr>
            <a:xfrm>
              <a:off x="3959605" y="1550555"/>
              <a:ext cx="22225" cy="31115"/>
            </a:xfrm>
            <a:custGeom>
              <a:avLst/>
              <a:gdLst/>
              <a:ahLst/>
              <a:cxnLst/>
              <a:rect l="l" t="t" r="r" b="b"/>
              <a:pathLst>
                <a:path w="22225" h="31115">
                  <a:moveTo>
                    <a:pt x="21602" y="0"/>
                  </a:moveTo>
                  <a:lnTo>
                    <a:pt x="0" y="0"/>
                  </a:lnTo>
                  <a:lnTo>
                    <a:pt x="0" y="30594"/>
                  </a:lnTo>
                  <a:lnTo>
                    <a:pt x="21602" y="30594"/>
                  </a:lnTo>
                  <a:lnTo>
                    <a:pt x="21602" y="0"/>
                  </a:lnTo>
                  <a:close/>
                </a:path>
              </a:pathLst>
            </a:custGeom>
            <a:solidFill>
              <a:srgbClr val="7E7E7E"/>
            </a:solidFill>
          </p:spPr>
          <p:txBody>
            <a:bodyPr wrap="square" lIns="0" tIns="0" rIns="0" bIns="0" rtlCol="0"/>
            <a:lstStyle/>
            <a:p>
              <a:endParaRPr/>
            </a:p>
          </p:txBody>
        </p:sp>
        <p:pic>
          <p:nvPicPr>
            <p:cNvPr id="16" name="object 16" descr="Titelseite der Broschüre „Grundschule – Von der Grundschule in die weiterführende Schule“   "/>
            <p:cNvPicPr/>
            <p:nvPr/>
          </p:nvPicPr>
          <p:blipFill>
            <a:blip r:embed="rId8" cstate="print"/>
            <a:stretch>
              <a:fillRect/>
            </a:stretch>
          </p:blipFill>
          <p:spPr>
            <a:xfrm>
              <a:off x="3948048" y="1550670"/>
              <a:ext cx="2160016" cy="3059937"/>
            </a:xfrm>
            <a:prstGeom prst="rect">
              <a:avLst/>
            </a:prstGeom>
          </p:spPr>
        </p:pic>
      </p:grpSp>
      <p:pic>
        <p:nvPicPr>
          <p:cNvPr id="17" name="object 17" descr="Titelseite der Broschüre „Bildungswege in Baden-Württemberg“"/>
          <p:cNvPicPr/>
          <p:nvPr/>
        </p:nvPicPr>
        <p:blipFill>
          <a:blip r:embed="rId9" cstate="print"/>
          <a:stretch>
            <a:fillRect/>
          </a:stretch>
        </p:blipFill>
        <p:spPr>
          <a:xfrm>
            <a:off x="6750177" y="1550669"/>
            <a:ext cx="2160016" cy="3059937"/>
          </a:xfrm>
          <a:prstGeom prst="rect">
            <a:avLst/>
          </a:prstGeom>
        </p:spPr>
      </p:pic>
      <p:pic>
        <p:nvPicPr>
          <p:cNvPr id="18" name="object 18" descr="Titelseite der Broschüre „Berufliche Bildung in Baden-Württemberg“"/>
          <p:cNvPicPr/>
          <p:nvPr/>
        </p:nvPicPr>
        <p:blipFill>
          <a:blip r:embed="rId10" cstate="print"/>
          <a:stretch>
            <a:fillRect/>
          </a:stretch>
        </p:blipFill>
        <p:spPr>
          <a:xfrm>
            <a:off x="9552431" y="1605152"/>
            <a:ext cx="2160016" cy="3059937"/>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body" idx="1"/>
          </p:nvPr>
        </p:nvSpPr>
        <p:spPr>
          <a:xfrm>
            <a:off x="1039812" y="1828800"/>
            <a:ext cx="10112375" cy="2973250"/>
          </a:xfrm>
          <a:prstGeom prst="rect">
            <a:avLst/>
          </a:prstGeom>
        </p:spPr>
        <p:txBody>
          <a:bodyPr vert="horz" wrap="square" lIns="0" tIns="99695" rIns="0" bIns="0" rtlCol="0">
            <a:spAutoFit/>
          </a:bodyPr>
          <a:lstStyle/>
          <a:p>
            <a:pPr marL="12700" marR="5080" indent="269240" algn="ctr">
              <a:lnSpc>
                <a:spcPts val="5400"/>
              </a:lnSpc>
              <a:spcBef>
                <a:spcPts val="785"/>
              </a:spcBef>
            </a:pPr>
            <a:r>
              <a:rPr spc="175" dirty="0"/>
              <a:t>Herzlichen</a:t>
            </a:r>
            <a:r>
              <a:rPr spc="-30" dirty="0"/>
              <a:t> </a:t>
            </a:r>
            <a:r>
              <a:rPr spc="140" dirty="0"/>
              <a:t>Dank</a:t>
            </a:r>
            <a:r>
              <a:rPr spc="-30" dirty="0"/>
              <a:t> </a:t>
            </a:r>
            <a:r>
              <a:rPr spc="85" dirty="0"/>
              <a:t>für </a:t>
            </a:r>
            <a:r>
              <a:rPr spc="110" dirty="0"/>
              <a:t>Ihre</a:t>
            </a:r>
            <a:r>
              <a:rPr spc="-15" dirty="0"/>
              <a:t> </a:t>
            </a:r>
            <a:r>
              <a:rPr spc="140" dirty="0" err="1"/>
              <a:t>Aufmerksamkeit</a:t>
            </a:r>
            <a:r>
              <a:rPr spc="140" dirty="0"/>
              <a:t>!</a:t>
            </a:r>
            <a:r>
              <a:rPr lang="de-DE" spc="140" dirty="0"/>
              <a:t> </a:t>
            </a:r>
          </a:p>
          <a:p>
            <a:pPr marL="12700" marR="5080" indent="269240" algn="ctr">
              <a:lnSpc>
                <a:spcPts val="5400"/>
              </a:lnSpc>
              <a:spcBef>
                <a:spcPts val="785"/>
              </a:spcBef>
            </a:pPr>
            <a:r>
              <a:rPr lang="de-DE" spc="140" dirty="0"/>
              <a:t>Wir wünschen Ihnen eine gute Entscheidung für Ihr Kind.</a:t>
            </a:r>
            <a:endParaRPr spc="140" dirty="0"/>
          </a:p>
        </p:txBody>
      </p:sp>
      <p:pic>
        <p:nvPicPr>
          <p:cNvPr id="3" name="object 3" descr="Baden-Württemberg Logo. schwarz auf gelbem Grund. (Rechteck)"/>
          <p:cNvPicPr/>
          <p:nvPr/>
        </p:nvPicPr>
        <p:blipFill>
          <a:blip r:embed="rId2" cstate="print"/>
          <a:stretch>
            <a:fillRect/>
          </a:stretch>
        </p:blipFill>
        <p:spPr>
          <a:xfrm>
            <a:off x="11483975" y="435597"/>
            <a:ext cx="707999" cy="853198"/>
          </a:xfrm>
          <a:prstGeom prst="rect">
            <a:avLst/>
          </a:prstGeom>
        </p:spPr>
      </p:pic>
      <p:sp>
        <p:nvSpPr>
          <p:cNvPr id="4" name="object 4"/>
          <p:cNvSpPr txBox="1"/>
          <p:nvPr/>
        </p:nvSpPr>
        <p:spPr>
          <a:xfrm>
            <a:off x="7752333" y="6296659"/>
            <a:ext cx="3467735" cy="162560"/>
          </a:xfrm>
          <a:prstGeom prst="rect">
            <a:avLst/>
          </a:prstGeom>
        </p:spPr>
        <p:txBody>
          <a:bodyPr vert="horz" wrap="square" lIns="0" tIns="12700" rIns="0" bIns="0" rtlCol="0">
            <a:spAutoFit/>
          </a:bodyPr>
          <a:lstStyle/>
          <a:p>
            <a:pPr marL="12700">
              <a:lnSpc>
                <a:spcPct val="100000"/>
              </a:lnSpc>
              <a:spcBef>
                <a:spcPts val="100"/>
              </a:spcBef>
            </a:pPr>
            <a:r>
              <a:rPr sz="900" spc="10" dirty="0">
                <a:solidFill>
                  <a:srgbClr val="2A2522"/>
                </a:solidFill>
                <a:latin typeface="Arial"/>
                <a:cs typeface="Arial"/>
              </a:rPr>
              <a:t>Übergang von</a:t>
            </a:r>
            <a:r>
              <a:rPr sz="900" spc="25" dirty="0">
                <a:solidFill>
                  <a:srgbClr val="2A2522"/>
                </a:solidFill>
                <a:latin typeface="Arial"/>
                <a:cs typeface="Arial"/>
              </a:rPr>
              <a:t> </a:t>
            </a:r>
            <a:r>
              <a:rPr sz="900" spc="10" dirty="0">
                <a:solidFill>
                  <a:srgbClr val="2A2522"/>
                </a:solidFill>
                <a:latin typeface="Arial"/>
                <a:cs typeface="Arial"/>
              </a:rPr>
              <a:t>der Grundschule</a:t>
            </a:r>
            <a:r>
              <a:rPr sz="900" spc="35" dirty="0">
                <a:solidFill>
                  <a:srgbClr val="2A2522"/>
                </a:solidFill>
                <a:latin typeface="Arial"/>
                <a:cs typeface="Arial"/>
              </a:rPr>
              <a:t> </a:t>
            </a:r>
            <a:r>
              <a:rPr sz="900" spc="10" dirty="0">
                <a:solidFill>
                  <a:srgbClr val="2A2522"/>
                </a:solidFill>
                <a:latin typeface="Arial"/>
                <a:cs typeface="Arial"/>
              </a:rPr>
              <a:t>in die weiterführenden</a:t>
            </a:r>
            <a:r>
              <a:rPr sz="900" spc="15" dirty="0">
                <a:solidFill>
                  <a:srgbClr val="2A2522"/>
                </a:solidFill>
                <a:latin typeface="Arial"/>
                <a:cs typeface="Arial"/>
              </a:rPr>
              <a:t> </a:t>
            </a:r>
            <a:r>
              <a:rPr sz="900" spc="-10" dirty="0">
                <a:solidFill>
                  <a:srgbClr val="2A2522"/>
                </a:solidFill>
                <a:latin typeface="Arial"/>
                <a:cs typeface="Arial"/>
              </a:rPr>
              <a:t>Schularten</a:t>
            </a:r>
            <a:endParaRPr sz="900">
              <a:latin typeface="Arial"/>
              <a:cs typeface="Arial"/>
            </a:endParaRPr>
          </a:p>
        </p:txBody>
      </p:sp>
      <p:sp>
        <p:nvSpPr>
          <p:cNvPr id="5" name="object 5"/>
          <p:cNvSpPr txBox="1"/>
          <p:nvPr/>
        </p:nvSpPr>
        <p:spPr>
          <a:xfrm>
            <a:off x="11640439" y="6296659"/>
            <a:ext cx="156845" cy="162560"/>
          </a:xfrm>
          <a:prstGeom prst="rect">
            <a:avLst/>
          </a:prstGeom>
        </p:spPr>
        <p:txBody>
          <a:bodyPr vert="horz" wrap="square" lIns="0" tIns="12700" rIns="0" bIns="0" rtlCol="0">
            <a:spAutoFit/>
          </a:bodyPr>
          <a:lstStyle/>
          <a:p>
            <a:pPr marL="12700">
              <a:lnSpc>
                <a:spcPct val="100000"/>
              </a:lnSpc>
              <a:spcBef>
                <a:spcPts val="100"/>
              </a:spcBef>
            </a:pPr>
            <a:r>
              <a:rPr sz="900" spc="-25" dirty="0">
                <a:solidFill>
                  <a:srgbClr val="2A2522"/>
                </a:solidFill>
                <a:latin typeface="Arial"/>
                <a:cs typeface="Arial"/>
              </a:rPr>
              <a:t>30</a:t>
            </a:r>
            <a:endParaRPr sz="900">
              <a:latin typeface="Arial"/>
              <a:cs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394817" y="1027633"/>
            <a:ext cx="4257040" cy="391795"/>
          </a:xfrm>
          <a:prstGeom prst="rect">
            <a:avLst/>
          </a:prstGeom>
        </p:spPr>
        <p:txBody>
          <a:bodyPr vert="horz" wrap="square" lIns="0" tIns="12700" rIns="0" bIns="0" rtlCol="0">
            <a:spAutoFit/>
          </a:bodyPr>
          <a:lstStyle/>
          <a:p>
            <a:pPr marL="12700">
              <a:lnSpc>
                <a:spcPct val="100000"/>
              </a:lnSpc>
              <a:spcBef>
                <a:spcPts val="100"/>
              </a:spcBef>
            </a:pPr>
            <a:r>
              <a:rPr dirty="0"/>
              <a:t>Neue</a:t>
            </a:r>
            <a:r>
              <a:rPr spc="-75" dirty="0"/>
              <a:t> </a:t>
            </a:r>
            <a:r>
              <a:rPr spc="-10" dirty="0"/>
              <a:t>Grundschulempfehlung</a:t>
            </a:r>
          </a:p>
        </p:txBody>
      </p:sp>
      <p:sp>
        <p:nvSpPr>
          <p:cNvPr id="3" name="object 3"/>
          <p:cNvSpPr/>
          <p:nvPr/>
        </p:nvSpPr>
        <p:spPr>
          <a:xfrm>
            <a:off x="6301359" y="2463545"/>
            <a:ext cx="3716020" cy="320040"/>
          </a:xfrm>
          <a:custGeom>
            <a:avLst/>
            <a:gdLst/>
            <a:ahLst/>
            <a:cxnLst/>
            <a:rect l="l" t="t" r="r" b="b"/>
            <a:pathLst>
              <a:path w="3716020" h="320039">
                <a:moveTo>
                  <a:pt x="3715512" y="0"/>
                </a:moveTo>
                <a:lnTo>
                  <a:pt x="0" y="0"/>
                </a:lnTo>
                <a:lnTo>
                  <a:pt x="0" y="320039"/>
                </a:lnTo>
                <a:lnTo>
                  <a:pt x="3715512" y="320039"/>
                </a:lnTo>
                <a:lnTo>
                  <a:pt x="3715512" y="0"/>
                </a:lnTo>
                <a:close/>
              </a:path>
            </a:pathLst>
          </a:custGeom>
          <a:solidFill>
            <a:srgbClr val="FFFF00"/>
          </a:solidFill>
        </p:spPr>
        <p:txBody>
          <a:bodyPr wrap="square" lIns="0" tIns="0" rIns="0" bIns="0" rtlCol="0"/>
          <a:lstStyle/>
          <a:p>
            <a:endParaRPr/>
          </a:p>
        </p:txBody>
      </p:sp>
      <p:sp>
        <p:nvSpPr>
          <p:cNvPr id="4" name="object 4"/>
          <p:cNvSpPr/>
          <p:nvPr/>
        </p:nvSpPr>
        <p:spPr>
          <a:xfrm>
            <a:off x="1153223" y="3374897"/>
            <a:ext cx="1169035" cy="320040"/>
          </a:xfrm>
          <a:custGeom>
            <a:avLst/>
            <a:gdLst/>
            <a:ahLst/>
            <a:cxnLst/>
            <a:rect l="l" t="t" r="r" b="b"/>
            <a:pathLst>
              <a:path w="1169035" h="320039">
                <a:moveTo>
                  <a:pt x="1168908" y="0"/>
                </a:moveTo>
                <a:lnTo>
                  <a:pt x="0" y="0"/>
                </a:lnTo>
                <a:lnTo>
                  <a:pt x="0" y="320039"/>
                </a:lnTo>
                <a:lnTo>
                  <a:pt x="1168908" y="320039"/>
                </a:lnTo>
                <a:lnTo>
                  <a:pt x="1168908" y="0"/>
                </a:lnTo>
                <a:close/>
              </a:path>
            </a:pathLst>
          </a:custGeom>
          <a:solidFill>
            <a:srgbClr val="FFFF00"/>
          </a:solidFill>
        </p:spPr>
        <p:txBody>
          <a:bodyPr wrap="square" lIns="0" tIns="0" rIns="0" bIns="0" rtlCol="0"/>
          <a:lstStyle/>
          <a:p>
            <a:endParaRPr/>
          </a:p>
        </p:txBody>
      </p:sp>
      <p:sp>
        <p:nvSpPr>
          <p:cNvPr id="5" name="object 5"/>
          <p:cNvSpPr txBox="1"/>
          <p:nvPr/>
        </p:nvSpPr>
        <p:spPr>
          <a:xfrm>
            <a:off x="540207" y="1724405"/>
            <a:ext cx="3780790" cy="299720"/>
          </a:xfrm>
          <a:prstGeom prst="rect">
            <a:avLst/>
          </a:prstGeom>
        </p:spPr>
        <p:txBody>
          <a:bodyPr vert="horz" wrap="square" lIns="0" tIns="12700" rIns="0" bIns="0" rtlCol="0">
            <a:spAutoFit/>
          </a:bodyPr>
          <a:lstStyle/>
          <a:p>
            <a:pPr marL="12700">
              <a:lnSpc>
                <a:spcPct val="100000"/>
              </a:lnSpc>
              <a:spcBef>
                <a:spcPts val="100"/>
              </a:spcBef>
            </a:pPr>
            <a:r>
              <a:rPr sz="1800" spc="65" dirty="0">
                <a:solidFill>
                  <a:srgbClr val="2A2522"/>
                </a:solidFill>
                <a:latin typeface="Arial"/>
                <a:cs typeface="Arial"/>
              </a:rPr>
              <a:t>Ab</a:t>
            </a:r>
            <a:r>
              <a:rPr sz="1800" spc="20" dirty="0">
                <a:solidFill>
                  <a:srgbClr val="2A2522"/>
                </a:solidFill>
                <a:latin typeface="Arial"/>
                <a:cs typeface="Arial"/>
              </a:rPr>
              <a:t> </a:t>
            </a:r>
            <a:r>
              <a:rPr sz="1800" dirty="0">
                <a:solidFill>
                  <a:srgbClr val="2A2522"/>
                </a:solidFill>
                <a:latin typeface="Arial"/>
                <a:cs typeface="Arial"/>
              </a:rPr>
              <a:t>dem</a:t>
            </a:r>
            <a:r>
              <a:rPr sz="1800" spc="15" dirty="0">
                <a:solidFill>
                  <a:srgbClr val="2A2522"/>
                </a:solidFill>
                <a:latin typeface="Arial"/>
                <a:cs typeface="Arial"/>
              </a:rPr>
              <a:t> </a:t>
            </a:r>
            <a:r>
              <a:rPr sz="1800" dirty="0">
                <a:solidFill>
                  <a:srgbClr val="2A2522"/>
                </a:solidFill>
                <a:latin typeface="Arial"/>
                <a:cs typeface="Arial"/>
              </a:rPr>
              <a:t>Schuljahr</a:t>
            </a:r>
            <a:r>
              <a:rPr sz="1800" spc="25" dirty="0">
                <a:solidFill>
                  <a:srgbClr val="2A2522"/>
                </a:solidFill>
                <a:latin typeface="Arial"/>
                <a:cs typeface="Arial"/>
              </a:rPr>
              <a:t> </a:t>
            </a:r>
            <a:r>
              <a:rPr sz="1800" spc="60" dirty="0">
                <a:solidFill>
                  <a:srgbClr val="2A2522"/>
                </a:solidFill>
                <a:latin typeface="Arial"/>
                <a:cs typeface="Arial"/>
              </a:rPr>
              <a:t>2024/2025</a:t>
            </a:r>
            <a:r>
              <a:rPr sz="1800" spc="25" dirty="0">
                <a:solidFill>
                  <a:srgbClr val="2A2522"/>
                </a:solidFill>
                <a:latin typeface="Arial"/>
                <a:cs typeface="Arial"/>
              </a:rPr>
              <a:t> </a:t>
            </a:r>
            <a:r>
              <a:rPr sz="1800" spc="55" dirty="0">
                <a:solidFill>
                  <a:srgbClr val="2A2522"/>
                </a:solidFill>
                <a:latin typeface="Arial"/>
                <a:cs typeface="Arial"/>
              </a:rPr>
              <a:t>ist</a:t>
            </a:r>
            <a:r>
              <a:rPr sz="1800" spc="20" dirty="0">
                <a:solidFill>
                  <a:srgbClr val="2A2522"/>
                </a:solidFill>
                <a:latin typeface="Arial"/>
                <a:cs typeface="Arial"/>
              </a:rPr>
              <a:t> </a:t>
            </a:r>
            <a:r>
              <a:rPr sz="1800" spc="-25" dirty="0">
                <a:solidFill>
                  <a:srgbClr val="2A2522"/>
                </a:solidFill>
                <a:latin typeface="Arial"/>
                <a:cs typeface="Arial"/>
              </a:rPr>
              <a:t>die</a:t>
            </a:r>
            <a:endParaRPr sz="1800">
              <a:latin typeface="Arial"/>
              <a:cs typeface="Arial"/>
            </a:endParaRPr>
          </a:p>
        </p:txBody>
      </p:sp>
      <p:sp>
        <p:nvSpPr>
          <p:cNvPr id="6" name="object 6"/>
          <p:cNvSpPr txBox="1"/>
          <p:nvPr/>
        </p:nvSpPr>
        <p:spPr>
          <a:xfrm>
            <a:off x="4367403" y="1692401"/>
            <a:ext cx="4413885" cy="320040"/>
          </a:xfrm>
          <a:prstGeom prst="rect">
            <a:avLst/>
          </a:prstGeom>
          <a:solidFill>
            <a:srgbClr val="FFFF00"/>
          </a:solidFill>
        </p:spPr>
        <p:txBody>
          <a:bodyPr vert="horz" wrap="square" lIns="0" tIns="44450" rIns="0" bIns="0" rtlCol="0">
            <a:spAutoFit/>
          </a:bodyPr>
          <a:lstStyle/>
          <a:p>
            <a:pPr>
              <a:lnSpc>
                <a:spcPct val="100000"/>
              </a:lnSpc>
              <a:spcBef>
                <a:spcPts val="350"/>
              </a:spcBef>
            </a:pPr>
            <a:r>
              <a:rPr sz="1800" b="1" spc="-10" dirty="0">
                <a:solidFill>
                  <a:srgbClr val="2A2522"/>
                </a:solidFill>
                <a:latin typeface="Arial"/>
                <a:cs typeface="Arial"/>
              </a:rPr>
              <a:t>Grundlage</a:t>
            </a:r>
            <a:r>
              <a:rPr sz="1800" b="1" spc="-50" dirty="0">
                <a:solidFill>
                  <a:srgbClr val="2A2522"/>
                </a:solidFill>
                <a:latin typeface="Arial"/>
                <a:cs typeface="Arial"/>
              </a:rPr>
              <a:t> </a:t>
            </a:r>
            <a:r>
              <a:rPr sz="1800" b="1" dirty="0">
                <a:solidFill>
                  <a:srgbClr val="2A2522"/>
                </a:solidFill>
                <a:latin typeface="Arial"/>
                <a:cs typeface="Arial"/>
              </a:rPr>
              <a:t>der</a:t>
            </a:r>
            <a:r>
              <a:rPr sz="1800" b="1" spc="-75" dirty="0">
                <a:solidFill>
                  <a:srgbClr val="2A2522"/>
                </a:solidFill>
                <a:latin typeface="Arial"/>
                <a:cs typeface="Arial"/>
              </a:rPr>
              <a:t> </a:t>
            </a:r>
            <a:r>
              <a:rPr sz="1800" b="1" spc="-20" dirty="0">
                <a:solidFill>
                  <a:srgbClr val="2A2522"/>
                </a:solidFill>
                <a:latin typeface="Arial"/>
                <a:cs typeface="Arial"/>
              </a:rPr>
              <a:t>Empfehlung</a:t>
            </a:r>
            <a:r>
              <a:rPr sz="1800" b="1" spc="-90" dirty="0">
                <a:solidFill>
                  <a:srgbClr val="2A2522"/>
                </a:solidFill>
                <a:latin typeface="Arial"/>
                <a:cs typeface="Arial"/>
              </a:rPr>
              <a:t> </a:t>
            </a:r>
            <a:r>
              <a:rPr sz="1800" b="1" dirty="0">
                <a:solidFill>
                  <a:srgbClr val="2A2522"/>
                </a:solidFill>
                <a:latin typeface="Arial"/>
                <a:cs typeface="Arial"/>
              </a:rPr>
              <a:t>in</a:t>
            </a:r>
            <a:r>
              <a:rPr sz="1800" b="1" spc="-35" dirty="0">
                <a:solidFill>
                  <a:srgbClr val="2A2522"/>
                </a:solidFill>
                <a:latin typeface="Arial"/>
                <a:cs typeface="Arial"/>
              </a:rPr>
              <a:t> </a:t>
            </a:r>
            <a:r>
              <a:rPr sz="1800" b="1" dirty="0">
                <a:solidFill>
                  <a:srgbClr val="2A2522"/>
                </a:solidFill>
                <a:latin typeface="Arial"/>
                <a:cs typeface="Arial"/>
              </a:rPr>
              <a:t>NAVi</a:t>
            </a:r>
            <a:r>
              <a:rPr sz="1800" b="1" spc="-55" dirty="0">
                <a:solidFill>
                  <a:srgbClr val="2A2522"/>
                </a:solidFill>
                <a:latin typeface="Arial"/>
                <a:cs typeface="Arial"/>
              </a:rPr>
              <a:t> </a:t>
            </a:r>
            <a:r>
              <a:rPr sz="1800" b="1" spc="60" dirty="0">
                <a:solidFill>
                  <a:srgbClr val="2A2522"/>
                </a:solidFill>
                <a:latin typeface="Arial"/>
                <a:cs typeface="Arial"/>
              </a:rPr>
              <a:t>4</a:t>
            </a:r>
            <a:r>
              <a:rPr sz="1800" b="1" spc="-55" dirty="0">
                <a:solidFill>
                  <a:srgbClr val="2A2522"/>
                </a:solidFill>
                <a:latin typeface="Arial"/>
                <a:cs typeface="Arial"/>
              </a:rPr>
              <a:t> </a:t>
            </a:r>
            <a:r>
              <a:rPr sz="1800" b="1" spc="-25" dirty="0">
                <a:solidFill>
                  <a:srgbClr val="2A2522"/>
                </a:solidFill>
                <a:latin typeface="Arial"/>
                <a:cs typeface="Arial"/>
              </a:rPr>
              <a:t>BW</a:t>
            </a:r>
            <a:endParaRPr sz="1800">
              <a:latin typeface="Arial"/>
              <a:cs typeface="Arial"/>
            </a:endParaRPr>
          </a:p>
        </p:txBody>
      </p:sp>
      <p:sp>
        <p:nvSpPr>
          <p:cNvPr id="7" name="object 7"/>
          <p:cNvSpPr txBox="1"/>
          <p:nvPr/>
        </p:nvSpPr>
        <p:spPr>
          <a:xfrm>
            <a:off x="8813418" y="1724405"/>
            <a:ext cx="2945765" cy="299720"/>
          </a:xfrm>
          <a:prstGeom prst="rect">
            <a:avLst/>
          </a:prstGeom>
        </p:spPr>
        <p:txBody>
          <a:bodyPr vert="horz" wrap="square" lIns="0" tIns="12700" rIns="0" bIns="0" rtlCol="0">
            <a:spAutoFit/>
          </a:bodyPr>
          <a:lstStyle/>
          <a:p>
            <a:pPr marL="12700">
              <a:lnSpc>
                <a:spcPct val="100000"/>
              </a:lnSpc>
              <a:spcBef>
                <a:spcPts val="100"/>
              </a:spcBef>
            </a:pPr>
            <a:r>
              <a:rPr sz="1800" spc="55" dirty="0">
                <a:solidFill>
                  <a:srgbClr val="2A2522"/>
                </a:solidFill>
                <a:latin typeface="Arial"/>
                <a:cs typeface="Arial"/>
              </a:rPr>
              <a:t>für</a:t>
            </a:r>
            <a:r>
              <a:rPr sz="1800" spc="40" dirty="0">
                <a:solidFill>
                  <a:srgbClr val="2A2522"/>
                </a:solidFill>
                <a:latin typeface="Arial"/>
                <a:cs typeface="Arial"/>
              </a:rPr>
              <a:t> </a:t>
            </a:r>
            <a:r>
              <a:rPr sz="1800" dirty="0">
                <a:solidFill>
                  <a:srgbClr val="2A2522"/>
                </a:solidFill>
                <a:latin typeface="Arial"/>
                <a:cs typeface="Arial"/>
              </a:rPr>
              <a:t>alle</a:t>
            </a:r>
            <a:r>
              <a:rPr sz="1800" spc="65" dirty="0">
                <a:solidFill>
                  <a:srgbClr val="2A2522"/>
                </a:solidFill>
                <a:latin typeface="Arial"/>
                <a:cs typeface="Arial"/>
              </a:rPr>
              <a:t> </a:t>
            </a:r>
            <a:r>
              <a:rPr sz="1800" dirty="0">
                <a:solidFill>
                  <a:srgbClr val="2A2522"/>
                </a:solidFill>
                <a:latin typeface="Arial"/>
                <a:cs typeface="Arial"/>
              </a:rPr>
              <a:t>auf</a:t>
            </a:r>
            <a:r>
              <a:rPr sz="1800" spc="40" dirty="0">
                <a:solidFill>
                  <a:srgbClr val="2A2522"/>
                </a:solidFill>
                <a:latin typeface="Arial"/>
                <a:cs typeface="Arial"/>
              </a:rPr>
              <a:t> </a:t>
            </a:r>
            <a:r>
              <a:rPr sz="1800" dirty="0">
                <a:solidFill>
                  <a:srgbClr val="2A2522"/>
                </a:solidFill>
                <a:latin typeface="Arial"/>
                <a:cs typeface="Arial"/>
              </a:rPr>
              <a:t>der</a:t>
            </a:r>
            <a:r>
              <a:rPr sz="1800" spc="45" dirty="0">
                <a:solidFill>
                  <a:srgbClr val="2A2522"/>
                </a:solidFill>
                <a:latin typeface="Arial"/>
                <a:cs typeface="Arial"/>
              </a:rPr>
              <a:t> </a:t>
            </a:r>
            <a:r>
              <a:rPr sz="1800" spc="-10" dirty="0">
                <a:solidFill>
                  <a:srgbClr val="2A2522"/>
                </a:solidFill>
                <a:latin typeface="Arial"/>
                <a:cs typeface="Arial"/>
              </a:rPr>
              <a:t>Grundschule</a:t>
            </a:r>
            <a:endParaRPr sz="1800">
              <a:latin typeface="Arial"/>
              <a:cs typeface="Arial"/>
            </a:endParaRPr>
          </a:p>
        </p:txBody>
      </p:sp>
      <p:sp>
        <p:nvSpPr>
          <p:cNvPr id="8" name="object 8"/>
          <p:cNvSpPr txBox="1"/>
          <p:nvPr/>
        </p:nvSpPr>
        <p:spPr>
          <a:xfrm>
            <a:off x="540207" y="2039873"/>
            <a:ext cx="6090285"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2A2522"/>
                </a:solidFill>
                <a:latin typeface="Arial"/>
                <a:cs typeface="Arial"/>
              </a:rPr>
              <a:t>aufbauenden</a:t>
            </a:r>
            <a:r>
              <a:rPr sz="1800" spc="65" dirty="0">
                <a:solidFill>
                  <a:srgbClr val="2A2522"/>
                </a:solidFill>
                <a:latin typeface="Arial"/>
                <a:cs typeface="Arial"/>
              </a:rPr>
              <a:t> </a:t>
            </a:r>
            <a:r>
              <a:rPr sz="1800" dirty="0">
                <a:solidFill>
                  <a:srgbClr val="2A2522"/>
                </a:solidFill>
                <a:latin typeface="Arial"/>
                <a:cs typeface="Arial"/>
              </a:rPr>
              <a:t>Schularten</a:t>
            </a:r>
            <a:r>
              <a:rPr sz="1800" spc="105" dirty="0">
                <a:solidFill>
                  <a:srgbClr val="2A2522"/>
                </a:solidFill>
                <a:latin typeface="Arial"/>
                <a:cs typeface="Arial"/>
              </a:rPr>
              <a:t> </a:t>
            </a:r>
            <a:r>
              <a:rPr sz="1800" dirty="0">
                <a:solidFill>
                  <a:srgbClr val="2A2522"/>
                </a:solidFill>
                <a:latin typeface="Arial"/>
                <a:cs typeface="Arial"/>
              </a:rPr>
              <a:t>und</a:t>
            </a:r>
            <a:r>
              <a:rPr sz="1800" spc="95" dirty="0">
                <a:solidFill>
                  <a:srgbClr val="2A2522"/>
                </a:solidFill>
                <a:latin typeface="Arial"/>
                <a:cs typeface="Arial"/>
              </a:rPr>
              <a:t> </a:t>
            </a:r>
            <a:r>
              <a:rPr sz="1800" dirty="0">
                <a:solidFill>
                  <a:srgbClr val="2A2522"/>
                </a:solidFill>
                <a:latin typeface="Arial"/>
                <a:cs typeface="Arial"/>
              </a:rPr>
              <a:t>deren</a:t>
            </a:r>
            <a:r>
              <a:rPr sz="1800" spc="65" dirty="0">
                <a:solidFill>
                  <a:srgbClr val="2A2522"/>
                </a:solidFill>
                <a:latin typeface="Arial"/>
                <a:cs typeface="Arial"/>
              </a:rPr>
              <a:t> </a:t>
            </a:r>
            <a:r>
              <a:rPr sz="1800" dirty="0">
                <a:solidFill>
                  <a:srgbClr val="2A2522"/>
                </a:solidFill>
                <a:latin typeface="Arial"/>
                <a:cs typeface="Arial"/>
              </a:rPr>
              <a:t>Niveaustufen</a:t>
            </a:r>
            <a:r>
              <a:rPr sz="1800" spc="105" dirty="0">
                <a:solidFill>
                  <a:srgbClr val="2A2522"/>
                </a:solidFill>
                <a:latin typeface="Arial"/>
                <a:cs typeface="Arial"/>
              </a:rPr>
              <a:t> </a:t>
            </a:r>
            <a:r>
              <a:rPr sz="1800" dirty="0">
                <a:solidFill>
                  <a:srgbClr val="2A2522"/>
                </a:solidFill>
                <a:latin typeface="Arial"/>
                <a:cs typeface="Arial"/>
              </a:rPr>
              <a:t>(G,</a:t>
            </a:r>
            <a:r>
              <a:rPr sz="1800" spc="100" dirty="0">
                <a:solidFill>
                  <a:srgbClr val="2A2522"/>
                </a:solidFill>
                <a:latin typeface="Arial"/>
                <a:cs typeface="Arial"/>
              </a:rPr>
              <a:t> </a:t>
            </a:r>
            <a:r>
              <a:rPr sz="1800" dirty="0">
                <a:solidFill>
                  <a:srgbClr val="2A2522"/>
                </a:solidFill>
                <a:latin typeface="Arial"/>
                <a:cs typeface="Arial"/>
              </a:rPr>
              <a:t>M,</a:t>
            </a:r>
            <a:r>
              <a:rPr sz="1800" spc="95" dirty="0">
                <a:solidFill>
                  <a:srgbClr val="2A2522"/>
                </a:solidFill>
                <a:latin typeface="Arial"/>
                <a:cs typeface="Arial"/>
              </a:rPr>
              <a:t> </a:t>
            </a:r>
            <a:r>
              <a:rPr sz="1800" spc="-25" dirty="0">
                <a:solidFill>
                  <a:srgbClr val="2A2522"/>
                </a:solidFill>
                <a:latin typeface="Arial"/>
                <a:cs typeface="Arial"/>
              </a:rPr>
              <a:t>E)</a:t>
            </a:r>
            <a:endParaRPr sz="1800">
              <a:latin typeface="Arial"/>
              <a:cs typeface="Arial"/>
            </a:endParaRPr>
          </a:p>
        </p:txBody>
      </p:sp>
      <p:sp>
        <p:nvSpPr>
          <p:cNvPr id="9" name="object 9"/>
          <p:cNvSpPr txBox="1"/>
          <p:nvPr/>
        </p:nvSpPr>
        <p:spPr>
          <a:xfrm>
            <a:off x="1125791" y="2463545"/>
            <a:ext cx="3714115" cy="320040"/>
          </a:xfrm>
          <a:prstGeom prst="rect">
            <a:avLst/>
          </a:prstGeom>
          <a:solidFill>
            <a:srgbClr val="FFFF00"/>
          </a:solidFill>
        </p:spPr>
        <p:txBody>
          <a:bodyPr vert="horz" wrap="square" lIns="0" tIns="44450" rIns="0" bIns="0" rtlCol="0">
            <a:spAutoFit/>
          </a:bodyPr>
          <a:lstStyle/>
          <a:p>
            <a:pPr>
              <a:lnSpc>
                <a:spcPct val="100000"/>
              </a:lnSpc>
              <a:spcBef>
                <a:spcPts val="350"/>
              </a:spcBef>
            </a:pPr>
            <a:r>
              <a:rPr sz="1800" b="1" spc="-25" dirty="0">
                <a:solidFill>
                  <a:srgbClr val="2A2522"/>
                </a:solidFill>
                <a:latin typeface="Arial"/>
                <a:cs typeface="Arial"/>
              </a:rPr>
              <a:t>Empfehlung</a:t>
            </a:r>
            <a:r>
              <a:rPr sz="1800" b="1" spc="-65" dirty="0">
                <a:solidFill>
                  <a:srgbClr val="2A2522"/>
                </a:solidFill>
                <a:latin typeface="Arial"/>
                <a:cs typeface="Arial"/>
              </a:rPr>
              <a:t> </a:t>
            </a:r>
            <a:r>
              <a:rPr sz="1800" b="1" dirty="0">
                <a:solidFill>
                  <a:srgbClr val="2A2522"/>
                </a:solidFill>
                <a:latin typeface="Arial"/>
                <a:cs typeface="Arial"/>
              </a:rPr>
              <a:t>der</a:t>
            </a:r>
            <a:r>
              <a:rPr sz="1800" b="1" spc="-25" dirty="0">
                <a:solidFill>
                  <a:srgbClr val="2A2522"/>
                </a:solidFill>
                <a:latin typeface="Arial"/>
                <a:cs typeface="Arial"/>
              </a:rPr>
              <a:t> </a:t>
            </a:r>
            <a:r>
              <a:rPr sz="1800" b="1" spc="-10" dirty="0">
                <a:solidFill>
                  <a:srgbClr val="2A2522"/>
                </a:solidFill>
                <a:latin typeface="Arial"/>
                <a:cs typeface="Arial"/>
              </a:rPr>
              <a:t>Klassenkonferenz</a:t>
            </a:r>
            <a:endParaRPr sz="1800">
              <a:latin typeface="Arial"/>
              <a:cs typeface="Arial"/>
            </a:endParaRPr>
          </a:p>
        </p:txBody>
      </p:sp>
      <p:sp>
        <p:nvSpPr>
          <p:cNvPr id="10" name="object 10"/>
          <p:cNvSpPr txBox="1"/>
          <p:nvPr/>
        </p:nvSpPr>
        <p:spPr>
          <a:xfrm>
            <a:off x="540207" y="2495803"/>
            <a:ext cx="598170" cy="755650"/>
          </a:xfrm>
          <a:prstGeom prst="rect">
            <a:avLst/>
          </a:prstGeom>
        </p:spPr>
        <p:txBody>
          <a:bodyPr vert="horz" wrap="square" lIns="0" tIns="12700" rIns="0" bIns="0" rtlCol="0">
            <a:spAutoFit/>
          </a:bodyPr>
          <a:lstStyle/>
          <a:p>
            <a:pPr marL="210185" indent="-197485">
              <a:lnSpc>
                <a:spcPct val="100000"/>
              </a:lnSpc>
              <a:spcBef>
                <a:spcPts val="100"/>
              </a:spcBef>
              <a:buChar char="•"/>
              <a:tabLst>
                <a:tab pos="210185" algn="l"/>
              </a:tabLst>
            </a:pPr>
            <a:r>
              <a:rPr sz="1800" spc="-25" dirty="0">
                <a:solidFill>
                  <a:srgbClr val="2A2522"/>
                </a:solidFill>
                <a:latin typeface="Arial"/>
                <a:cs typeface="Arial"/>
              </a:rPr>
              <a:t>die</a:t>
            </a:r>
            <a:endParaRPr sz="1800">
              <a:latin typeface="Arial"/>
              <a:cs typeface="Arial"/>
            </a:endParaRPr>
          </a:p>
          <a:p>
            <a:pPr marL="210185" indent="-197485">
              <a:lnSpc>
                <a:spcPct val="100000"/>
              </a:lnSpc>
              <a:spcBef>
                <a:spcPts val="1425"/>
              </a:spcBef>
              <a:buChar char="•"/>
              <a:tabLst>
                <a:tab pos="210185" algn="l"/>
              </a:tabLst>
            </a:pPr>
            <a:r>
              <a:rPr sz="1800" spc="-25" dirty="0">
                <a:solidFill>
                  <a:srgbClr val="2A2522"/>
                </a:solidFill>
                <a:latin typeface="Arial"/>
                <a:cs typeface="Arial"/>
              </a:rPr>
              <a:t>das</a:t>
            </a:r>
            <a:endParaRPr sz="1800">
              <a:latin typeface="Arial"/>
              <a:cs typeface="Arial"/>
            </a:endParaRPr>
          </a:p>
        </p:txBody>
      </p:sp>
      <p:sp>
        <p:nvSpPr>
          <p:cNvPr id="11" name="object 11"/>
          <p:cNvSpPr txBox="1"/>
          <p:nvPr/>
        </p:nvSpPr>
        <p:spPr>
          <a:xfrm>
            <a:off x="4881117" y="2495803"/>
            <a:ext cx="5203825"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2A2522"/>
                </a:solidFill>
                <a:latin typeface="Arial"/>
                <a:cs typeface="Arial"/>
              </a:rPr>
              <a:t>aufgrund</a:t>
            </a:r>
            <a:r>
              <a:rPr sz="1800" spc="110" dirty="0">
                <a:solidFill>
                  <a:srgbClr val="2A2522"/>
                </a:solidFill>
                <a:latin typeface="Arial"/>
                <a:cs typeface="Arial"/>
              </a:rPr>
              <a:t> </a:t>
            </a:r>
            <a:r>
              <a:rPr sz="1800" dirty="0">
                <a:solidFill>
                  <a:srgbClr val="2A2522"/>
                </a:solidFill>
                <a:latin typeface="Arial"/>
                <a:cs typeface="Arial"/>
              </a:rPr>
              <a:t>der</a:t>
            </a:r>
            <a:r>
              <a:rPr sz="1800" spc="100" dirty="0">
                <a:solidFill>
                  <a:srgbClr val="2A2522"/>
                </a:solidFill>
                <a:latin typeface="Arial"/>
                <a:cs typeface="Arial"/>
              </a:rPr>
              <a:t> </a:t>
            </a:r>
            <a:r>
              <a:rPr sz="1800" b="1" spc="-20" dirty="0">
                <a:solidFill>
                  <a:srgbClr val="2A2522"/>
                </a:solidFill>
                <a:latin typeface="Arial"/>
                <a:cs typeface="Arial"/>
              </a:rPr>
              <a:t>pädagogischen</a:t>
            </a:r>
            <a:r>
              <a:rPr sz="1800" b="1" spc="70" dirty="0">
                <a:solidFill>
                  <a:srgbClr val="2A2522"/>
                </a:solidFill>
                <a:latin typeface="Arial"/>
                <a:cs typeface="Arial"/>
              </a:rPr>
              <a:t> </a:t>
            </a:r>
            <a:r>
              <a:rPr sz="1800" b="1" spc="-10" dirty="0">
                <a:solidFill>
                  <a:srgbClr val="2A2522"/>
                </a:solidFill>
                <a:latin typeface="Arial"/>
                <a:cs typeface="Arial"/>
              </a:rPr>
              <a:t>Gesamtwürdigung</a:t>
            </a:r>
            <a:r>
              <a:rPr sz="1800" spc="-10" dirty="0">
                <a:solidFill>
                  <a:srgbClr val="2A2522"/>
                </a:solidFill>
                <a:latin typeface="Arial"/>
                <a:cs typeface="Arial"/>
              </a:rPr>
              <a:t>,</a:t>
            </a:r>
            <a:endParaRPr sz="1800">
              <a:latin typeface="Arial"/>
              <a:cs typeface="Arial"/>
            </a:endParaRPr>
          </a:p>
        </p:txBody>
      </p:sp>
      <p:sp>
        <p:nvSpPr>
          <p:cNvPr id="12" name="object 12"/>
          <p:cNvSpPr txBox="1"/>
          <p:nvPr/>
        </p:nvSpPr>
        <p:spPr>
          <a:xfrm>
            <a:off x="1183703" y="2919222"/>
            <a:ext cx="4859020" cy="320040"/>
          </a:xfrm>
          <a:prstGeom prst="rect">
            <a:avLst/>
          </a:prstGeom>
          <a:solidFill>
            <a:srgbClr val="FFFF00"/>
          </a:solidFill>
        </p:spPr>
        <p:txBody>
          <a:bodyPr vert="horz" wrap="square" lIns="0" tIns="44450" rIns="0" bIns="0" rtlCol="0">
            <a:spAutoFit/>
          </a:bodyPr>
          <a:lstStyle/>
          <a:p>
            <a:pPr>
              <a:lnSpc>
                <a:spcPct val="100000"/>
              </a:lnSpc>
              <a:spcBef>
                <a:spcPts val="350"/>
              </a:spcBef>
            </a:pPr>
            <a:r>
              <a:rPr sz="1800" b="1" spc="-35" dirty="0">
                <a:solidFill>
                  <a:srgbClr val="2A2522"/>
                </a:solidFill>
                <a:latin typeface="Arial"/>
                <a:cs typeface="Arial"/>
              </a:rPr>
              <a:t>Ergebnis</a:t>
            </a:r>
            <a:r>
              <a:rPr sz="1800" b="1" spc="-50" dirty="0">
                <a:solidFill>
                  <a:srgbClr val="2A2522"/>
                </a:solidFill>
                <a:latin typeface="Arial"/>
                <a:cs typeface="Arial"/>
              </a:rPr>
              <a:t> </a:t>
            </a:r>
            <a:r>
              <a:rPr sz="1800" b="1" dirty="0">
                <a:solidFill>
                  <a:srgbClr val="2A2522"/>
                </a:solidFill>
                <a:latin typeface="Arial"/>
                <a:cs typeface="Arial"/>
              </a:rPr>
              <a:t>der</a:t>
            </a:r>
            <a:r>
              <a:rPr sz="1800" b="1" spc="-30" dirty="0">
                <a:solidFill>
                  <a:srgbClr val="2A2522"/>
                </a:solidFill>
                <a:latin typeface="Arial"/>
                <a:cs typeface="Arial"/>
              </a:rPr>
              <a:t> </a:t>
            </a:r>
            <a:r>
              <a:rPr sz="1800" b="1" spc="-25" dirty="0">
                <a:solidFill>
                  <a:srgbClr val="2A2522"/>
                </a:solidFill>
                <a:latin typeface="Arial"/>
                <a:cs typeface="Arial"/>
              </a:rPr>
              <a:t>Kompetenzmessung</a:t>
            </a:r>
            <a:r>
              <a:rPr sz="1800" b="1" spc="-70" dirty="0">
                <a:solidFill>
                  <a:srgbClr val="2A2522"/>
                </a:solidFill>
                <a:latin typeface="Arial"/>
                <a:cs typeface="Arial"/>
              </a:rPr>
              <a:t> </a:t>
            </a:r>
            <a:r>
              <a:rPr sz="1800" b="1" spc="-40" dirty="0">
                <a:solidFill>
                  <a:srgbClr val="2A2522"/>
                </a:solidFill>
                <a:latin typeface="Arial"/>
                <a:cs typeface="Arial"/>
              </a:rPr>
              <a:t>Kompass</a:t>
            </a:r>
            <a:r>
              <a:rPr sz="1800" b="1" spc="-65" dirty="0">
                <a:solidFill>
                  <a:srgbClr val="2A2522"/>
                </a:solidFill>
                <a:latin typeface="Arial"/>
                <a:cs typeface="Arial"/>
              </a:rPr>
              <a:t> </a:t>
            </a:r>
            <a:r>
              <a:rPr sz="1800" b="1" spc="10" dirty="0">
                <a:solidFill>
                  <a:srgbClr val="2A2522"/>
                </a:solidFill>
                <a:latin typeface="Arial"/>
                <a:cs typeface="Arial"/>
              </a:rPr>
              <a:t>4</a:t>
            </a:r>
            <a:endParaRPr sz="1800">
              <a:latin typeface="Arial"/>
              <a:cs typeface="Arial"/>
            </a:endParaRPr>
          </a:p>
        </p:txBody>
      </p:sp>
      <p:sp>
        <p:nvSpPr>
          <p:cNvPr id="13" name="object 13"/>
          <p:cNvSpPr txBox="1"/>
          <p:nvPr/>
        </p:nvSpPr>
        <p:spPr>
          <a:xfrm>
            <a:off x="6088126" y="2951479"/>
            <a:ext cx="424180" cy="299720"/>
          </a:xfrm>
          <a:prstGeom prst="rect">
            <a:avLst/>
          </a:prstGeom>
        </p:spPr>
        <p:txBody>
          <a:bodyPr vert="horz" wrap="square" lIns="0" tIns="12700" rIns="0" bIns="0" rtlCol="0">
            <a:spAutoFit/>
          </a:bodyPr>
          <a:lstStyle/>
          <a:p>
            <a:pPr marL="12700">
              <a:lnSpc>
                <a:spcPct val="100000"/>
              </a:lnSpc>
              <a:spcBef>
                <a:spcPts val="100"/>
              </a:spcBef>
            </a:pPr>
            <a:r>
              <a:rPr sz="1800" spc="-25" dirty="0">
                <a:solidFill>
                  <a:srgbClr val="2A2522"/>
                </a:solidFill>
                <a:latin typeface="Arial"/>
                <a:cs typeface="Arial"/>
              </a:rPr>
              <a:t>und</a:t>
            </a:r>
            <a:endParaRPr sz="1800">
              <a:latin typeface="Arial"/>
              <a:cs typeface="Arial"/>
            </a:endParaRPr>
          </a:p>
        </p:txBody>
      </p:sp>
      <p:sp>
        <p:nvSpPr>
          <p:cNvPr id="14" name="object 14"/>
          <p:cNvSpPr txBox="1"/>
          <p:nvPr/>
        </p:nvSpPr>
        <p:spPr>
          <a:xfrm>
            <a:off x="540207" y="3407155"/>
            <a:ext cx="10069195" cy="755650"/>
          </a:xfrm>
          <a:prstGeom prst="rect">
            <a:avLst/>
          </a:prstGeom>
        </p:spPr>
        <p:txBody>
          <a:bodyPr vert="horz" wrap="square" lIns="0" tIns="12700" rIns="0" bIns="0" rtlCol="0">
            <a:spAutoFit/>
          </a:bodyPr>
          <a:lstStyle/>
          <a:p>
            <a:pPr marL="210185" indent="-197485">
              <a:lnSpc>
                <a:spcPct val="100000"/>
              </a:lnSpc>
              <a:spcBef>
                <a:spcPts val="100"/>
              </a:spcBef>
              <a:buChar char="•"/>
              <a:tabLst>
                <a:tab pos="210185" algn="l"/>
              </a:tabLst>
            </a:pPr>
            <a:r>
              <a:rPr sz="1800" dirty="0">
                <a:solidFill>
                  <a:srgbClr val="2A2522"/>
                </a:solidFill>
                <a:latin typeface="Arial"/>
                <a:cs typeface="Arial"/>
              </a:rPr>
              <a:t>der</a:t>
            </a:r>
            <a:r>
              <a:rPr sz="1800" spc="45" dirty="0">
                <a:solidFill>
                  <a:srgbClr val="2A2522"/>
                </a:solidFill>
                <a:latin typeface="Arial"/>
                <a:cs typeface="Arial"/>
              </a:rPr>
              <a:t> </a:t>
            </a:r>
            <a:r>
              <a:rPr sz="1800" b="1" spc="-10" dirty="0">
                <a:solidFill>
                  <a:srgbClr val="2A2522"/>
                </a:solidFill>
                <a:latin typeface="Arial"/>
                <a:cs typeface="Arial"/>
              </a:rPr>
              <a:t>Elternwille</a:t>
            </a:r>
            <a:r>
              <a:rPr sz="1800" spc="-10" dirty="0">
                <a:solidFill>
                  <a:srgbClr val="2A2522"/>
                </a:solidFill>
                <a:latin typeface="Arial"/>
                <a:cs typeface="Arial"/>
              </a:rPr>
              <a:t>.</a:t>
            </a:r>
            <a:endParaRPr sz="1800">
              <a:latin typeface="Arial"/>
              <a:cs typeface="Arial"/>
            </a:endParaRPr>
          </a:p>
          <a:p>
            <a:pPr marL="12700">
              <a:lnSpc>
                <a:spcPct val="100000"/>
              </a:lnSpc>
              <a:spcBef>
                <a:spcPts val="1430"/>
              </a:spcBef>
            </a:pPr>
            <a:r>
              <a:rPr sz="1800" spc="20" dirty="0">
                <a:solidFill>
                  <a:srgbClr val="2A2522"/>
                </a:solidFill>
                <a:latin typeface="Arial"/>
                <a:cs typeface="Arial"/>
              </a:rPr>
              <a:t>Zusammen</a:t>
            </a:r>
            <a:r>
              <a:rPr sz="1800" spc="10" dirty="0">
                <a:solidFill>
                  <a:srgbClr val="2A2522"/>
                </a:solidFill>
                <a:latin typeface="Arial"/>
                <a:cs typeface="Arial"/>
              </a:rPr>
              <a:t> </a:t>
            </a:r>
            <a:r>
              <a:rPr sz="1800" spc="60" dirty="0">
                <a:solidFill>
                  <a:srgbClr val="2A2522"/>
                </a:solidFill>
                <a:latin typeface="Arial"/>
                <a:cs typeface="Arial"/>
              </a:rPr>
              <a:t>mit</a:t>
            </a:r>
            <a:r>
              <a:rPr sz="1800" spc="5" dirty="0">
                <a:solidFill>
                  <a:srgbClr val="2A2522"/>
                </a:solidFill>
                <a:latin typeface="Arial"/>
                <a:cs typeface="Arial"/>
              </a:rPr>
              <a:t> </a:t>
            </a:r>
            <a:r>
              <a:rPr sz="1800" spc="20" dirty="0">
                <a:solidFill>
                  <a:srgbClr val="2A2522"/>
                </a:solidFill>
                <a:latin typeface="Arial"/>
                <a:cs typeface="Arial"/>
              </a:rPr>
              <a:t>der</a:t>
            </a:r>
            <a:r>
              <a:rPr sz="1800" spc="10" dirty="0">
                <a:solidFill>
                  <a:srgbClr val="2A2522"/>
                </a:solidFill>
                <a:latin typeface="Arial"/>
                <a:cs typeface="Arial"/>
              </a:rPr>
              <a:t> </a:t>
            </a:r>
            <a:r>
              <a:rPr sz="1800" spc="20" dirty="0">
                <a:solidFill>
                  <a:srgbClr val="2A2522"/>
                </a:solidFill>
                <a:latin typeface="Arial"/>
                <a:cs typeface="Arial"/>
              </a:rPr>
              <a:t>Halbjahresinformation</a:t>
            </a:r>
            <a:r>
              <a:rPr sz="1800" spc="-15" dirty="0">
                <a:solidFill>
                  <a:srgbClr val="2A2522"/>
                </a:solidFill>
                <a:latin typeface="Arial"/>
                <a:cs typeface="Arial"/>
              </a:rPr>
              <a:t> </a:t>
            </a:r>
            <a:r>
              <a:rPr sz="1800" spc="10" dirty="0">
                <a:solidFill>
                  <a:srgbClr val="2A2522"/>
                </a:solidFill>
                <a:latin typeface="Arial"/>
                <a:cs typeface="Arial"/>
              </a:rPr>
              <a:t>Klasse</a:t>
            </a:r>
            <a:r>
              <a:rPr sz="1800" spc="20" dirty="0">
                <a:solidFill>
                  <a:srgbClr val="2A2522"/>
                </a:solidFill>
                <a:latin typeface="Arial"/>
                <a:cs typeface="Arial"/>
              </a:rPr>
              <a:t> </a:t>
            </a:r>
            <a:r>
              <a:rPr sz="1800" spc="90" dirty="0">
                <a:solidFill>
                  <a:srgbClr val="2A2522"/>
                </a:solidFill>
                <a:latin typeface="Arial"/>
                <a:cs typeface="Arial"/>
              </a:rPr>
              <a:t>4</a:t>
            </a:r>
            <a:r>
              <a:rPr sz="1800" spc="10" dirty="0">
                <a:solidFill>
                  <a:srgbClr val="2A2522"/>
                </a:solidFill>
                <a:latin typeface="Arial"/>
                <a:cs typeface="Arial"/>
              </a:rPr>
              <a:t> </a:t>
            </a:r>
            <a:r>
              <a:rPr sz="1800" spc="20" dirty="0">
                <a:solidFill>
                  <a:srgbClr val="2A2522"/>
                </a:solidFill>
                <a:latin typeface="Arial"/>
                <a:cs typeface="Arial"/>
              </a:rPr>
              <a:t>erhalten</a:t>
            </a:r>
            <a:r>
              <a:rPr sz="1800" spc="-5" dirty="0">
                <a:solidFill>
                  <a:srgbClr val="2A2522"/>
                </a:solidFill>
                <a:latin typeface="Arial"/>
                <a:cs typeface="Arial"/>
              </a:rPr>
              <a:t> </a:t>
            </a:r>
            <a:r>
              <a:rPr sz="1800" spc="20" dirty="0">
                <a:solidFill>
                  <a:srgbClr val="2A2522"/>
                </a:solidFill>
                <a:latin typeface="Arial"/>
                <a:cs typeface="Arial"/>
              </a:rPr>
              <a:t>die</a:t>
            </a:r>
            <a:r>
              <a:rPr sz="1800" spc="15" dirty="0">
                <a:solidFill>
                  <a:srgbClr val="2A2522"/>
                </a:solidFill>
                <a:latin typeface="Arial"/>
                <a:cs typeface="Arial"/>
              </a:rPr>
              <a:t> </a:t>
            </a:r>
            <a:r>
              <a:rPr sz="1800" spc="20" dirty="0">
                <a:solidFill>
                  <a:srgbClr val="2A2522"/>
                </a:solidFill>
                <a:latin typeface="Arial"/>
                <a:cs typeface="Arial"/>
              </a:rPr>
              <a:t>Erziehungsberechtigten</a:t>
            </a:r>
            <a:r>
              <a:rPr sz="1800" spc="-5" dirty="0">
                <a:solidFill>
                  <a:srgbClr val="2A2522"/>
                </a:solidFill>
                <a:latin typeface="Arial"/>
                <a:cs typeface="Arial"/>
              </a:rPr>
              <a:t> </a:t>
            </a:r>
            <a:r>
              <a:rPr sz="1800" spc="20" dirty="0">
                <a:solidFill>
                  <a:srgbClr val="2A2522"/>
                </a:solidFill>
                <a:latin typeface="Arial"/>
                <a:cs typeface="Arial"/>
              </a:rPr>
              <a:t>in</a:t>
            </a:r>
            <a:r>
              <a:rPr sz="1800" spc="15" dirty="0">
                <a:solidFill>
                  <a:srgbClr val="2A2522"/>
                </a:solidFill>
                <a:latin typeface="Arial"/>
                <a:cs typeface="Arial"/>
              </a:rPr>
              <a:t> </a:t>
            </a:r>
            <a:r>
              <a:rPr sz="1800" spc="-10" dirty="0">
                <a:solidFill>
                  <a:srgbClr val="2A2522"/>
                </a:solidFill>
                <a:latin typeface="Arial"/>
                <a:cs typeface="Arial"/>
              </a:rPr>
              <a:t>einem</a:t>
            </a:r>
            <a:endParaRPr sz="1800">
              <a:latin typeface="Arial"/>
              <a:cs typeface="Arial"/>
            </a:endParaRPr>
          </a:p>
        </p:txBody>
      </p:sp>
      <p:sp>
        <p:nvSpPr>
          <p:cNvPr id="15" name="object 15"/>
          <p:cNvSpPr txBox="1"/>
          <p:nvPr/>
        </p:nvSpPr>
        <p:spPr>
          <a:xfrm>
            <a:off x="552767" y="4146041"/>
            <a:ext cx="9063355" cy="320040"/>
          </a:xfrm>
          <a:prstGeom prst="rect">
            <a:avLst/>
          </a:prstGeom>
          <a:solidFill>
            <a:srgbClr val="FFFF00"/>
          </a:solidFill>
        </p:spPr>
        <p:txBody>
          <a:bodyPr vert="horz" wrap="square" lIns="0" tIns="45085" rIns="0" bIns="0" rtlCol="0">
            <a:spAutoFit/>
          </a:bodyPr>
          <a:lstStyle/>
          <a:p>
            <a:pPr>
              <a:lnSpc>
                <a:spcPct val="100000"/>
              </a:lnSpc>
              <a:spcBef>
                <a:spcPts val="355"/>
              </a:spcBef>
            </a:pPr>
            <a:r>
              <a:rPr sz="1800" b="1" spc="-10" dirty="0">
                <a:solidFill>
                  <a:srgbClr val="2A2522"/>
                </a:solidFill>
                <a:latin typeface="Arial"/>
                <a:cs typeface="Arial"/>
              </a:rPr>
              <a:t>Formularsatz</a:t>
            </a:r>
            <a:r>
              <a:rPr sz="1800" b="1" spc="-35" dirty="0">
                <a:solidFill>
                  <a:srgbClr val="2A2522"/>
                </a:solidFill>
                <a:latin typeface="Arial"/>
                <a:cs typeface="Arial"/>
              </a:rPr>
              <a:t> </a:t>
            </a:r>
            <a:r>
              <a:rPr sz="1800" b="1" dirty="0">
                <a:solidFill>
                  <a:srgbClr val="2A2522"/>
                </a:solidFill>
                <a:latin typeface="Arial"/>
                <a:cs typeface="Arial"/>
              </a:rPr>
              <a:t>die</a:t>
            </a:r>
            <a:r>
              <a:rPr sz="1800" b="1" spc="-35" dirty="0">
                <a:solidFill>
                  <a:srgbClr val="2A2522"/>
                </a:solidFill>
                <a:latin typeface="Arial"/>
                <a:cs typeface="Arial"/>
              </a:rPr>
              <a:t> </a:t>
            </a:r>
            <a:r>
              <a:rPr sz="1800" b="1" spc="-25" dirty="0">
                <a:solidFill>
                  <a:srgbClr val="2A2522"/>
                </a:solidFill>
                <a:latin typeface="Arial"/>
                <a:cs typeface="Arial"/>
              </a:rPr>
              <a:t>zusammenfassende</a:t>
            </a:r>
            <a:r>
              <a:rPr sz="1800" b="1" spc="-40" dirty="0">
                <a:solidFill>
                  <a:srgbClr val="2A2522"/>
                </a:solidFill>
                <a:latin typeface="Arial"/>
                <a:cs typeface="Arial"/>
              </a:rPr>
              <a:t> </a:t>
            </a:r>
            <a:r>
              <a:rPr sz="1800" b="1" spc="-25" dirty="0">
                <a:solidFill>
                  <a:srgbClr val="2A2522"/>
                </a:solidFill>
                <a:latin typeface="Arial"/>
                <a:cs typeface="Arial"/>
              </a:rPr>
              <a:t>„Rückmeldung</a:t>
            </a:r>
            <a:r>
              <a:rPr sz="1800" b="1" spc="-75" dirty="0">
                <a:solidFill>
                  <a:srgbClr val="2A2522"/>
                </a:solidFill>
                <a:latin typeface="Arial"/>
                <a:cs typeface="Arial"/>
              </a:rPr>
              <a:t> </a:t>
            </a:r>
            <a:r>
              <a:rPr sz="1800" b="1" dirty="0">
                <a:solidFill>
                  <a:srgbClr val="2A2522"/>
                </a:solidFill>
                <a:latin typeface="Arial"/>
                <a:cs typeface="Arial"/>
              </a:rPr>
              <a:t>für</a:t>
            </a:r>
            <a:r>
              <a:rPr sz="1800" b="1" spc="-20" dirty="0">
                <a:solidFill>
                  <a:srgbClr val="2A2522"/>
                </a:solidFill>
                <a:latin typeface="Arial"/>
                <a:cs typeface="Arial"/>
              </a:rPr>
              <a:t> </a:t>
            </a:r>
            <a:r>
              <a:rPr sz="1800" b="1" dirty="0">
                <a:solidFill>
                  <a:srgbClr val="2A2522"/>
                </a:solidFill>
                <a:latin typeface="Arial"/>
                <a:cs typeface="Arial"/>
              </a:rPr>
              <a:t>den</a:t>
            </a:r>
            <a:r>
              <a:rPr sz="1800" b="1" spc="-40" dirty="0">
                <a:solidFill>
                  <a:srgbClr val="2A2522"/>
                </a:solidFill>
                <a:latin typeface="Arial"/>
                <a:cs typeface="Arial"/>
              </a:rPr>
              <a:t> </a:t>
            </a:r>
            <a:r>
              <a:rPr sz="1800" b="1" dirty="0">
                <a:solidFill>
                  <a:srgbClr val="2A2522"/>
                </a:solidFill>
                <a:latin typeface="Arial"/>
                <a:cs typeface="Arial"/>
              </a:rPr>
              <a:t>weiteren</a:t>
            </a:r>
            <a:r>
              <a:rPr sz="1800" b="1" spc="-45" dirty="0">
                <a:solidFill>
                  <a:srgbClr val="2A2522"/>
                </a:solidFill>
                <a:latin typeface="Arial"/>
                <a:cs typeface="Arial"/>
              </a:rPr>
              <a:t> </a:t>
            </a:r>
            <a:r>
              <a:rPr sz="1800" b="1" spc="-10" dirty="0">
                <a:solidFill>
                  <a:srgbClr val="2A2522"/>
                </a:solidFill>
                <a:latin typeface="Arial"/>
                <a:cs typeface="Arial"/>
              </a:rPr>
              <a:t>Bildungsweg“</a:t>
            </a:r>
            <a:endParaRPr sz="1800">
              <a:latin typeface="Arial"/>
              <a:cs typeface="Arial"/>
            </a:endParaRPr>
          </a:p>
        </p:txBody>
      </p:sp>
      <p:sp>
        <p:nvSpPr>
          <p:cNvPr id="16" name="object 16"/>
          <p:cNvSpPr txBox="1"/>
          <p:nvPr/>
        </p:nvSpPr>
        <p:spPr>
          <a:xfrm>
            <a:off x="9659239" y="4178554"/>
            <a:ext cx="848994" cy="299720"/>
          </a:xfrm>
          <a:prstGeom prst="rect">
            <a:avLst/>
          </a:prstGeom>
        </p:spPr>
        <p:txBody>
          <a:bodyPr vert="horz" wrap="square" lIns="0" tIns="12700" rIns="0" bIns="0" rtlCol="0">
            <a:spAutoFit/>
          </a:bodyPr>
          <a:lstStyle/>
          <a:p>
            <a:pPr marL="12700">
              <a:lnSpc>
                <a:spcPct val="100000"/>
              </a:lnSpc>
              <a:spcBef>
                <a:spcPts val="100"/>
              </a:spcBef>
            </a:pPr>
            <a:r>
              <a:rPr sz="1800" spc="60" dirty="0">
                <a:solidFill>
                  <a:srgbClr val="2A2522"/>
                </a:solidFill>
                <a:latin typeface="Arial"/>
                <a:cs typeface="Arial"/>
              </a:rPr>
              <a:t>(Blatt</a:t>
            </a:r>
            <a:r>
              <a:rPr sz="1800" spc="-15" dirty="0">
                <a:solidFill>
                  <a:srgbClr val="2A2522"/>
                </a:solidFill>
                <a:latin typeface="Arial"/>
                <a:cs typeface="Arial"/>
              </a:rPr>
              <a:t> </a:t>
            </a:r>
            <a:r>
              <a:rPr sz="1800" spc="-65" dirty="0">
                <a:solidFill>
                  <a:srgbClr val="2A2522"/>
                </a:solidFill>
                <a:latin typeface="Arial"/>
                <a:cs typeface="Arial"/>
              </a:rPr>
              <a:t>1)</a:t>
            </a:r>
            <a:endParaRPr sz="1800">
              <a:latin typeface="Arial"/>
              <a:cs typeface="Arial"/>
            </a:endParaRPr>
          </a:p>
        </p:txBody>
      </p:sp>
      <p:sp>
        <p:nvSpPr>
          <p:cNvPr id="17" name="object 17"/>
          <p:cNvSpPr txBox="1"/>
          <p:nvPr/>
        </p:nvSpPr>
        <p:spPr>
          <a:xfrm>
            <a:off x="540207" y="4494021"/>
            <a:ext cx="3961129"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2A2522"/>
                </a:solidFill>
                <a:latin typeface="Arial"/>
                <a:cs typeface="Arial"/>
              </a:rPr>
              <a:t>ausgehändigt.</a:t>
            </a:r>
            <a:r>
              <a:rPr sz="1800" spc="25" dirty="0">
                <a:solidFill>
                  <a:srgbClr val="2A2522"/>
                </a:solidFill>
                <a:latin typeface="Arial"/>
                <a:cs typeface="Arial"/>
              </a:rPr>
              <a:t> </a:t>
            </a:r>
            <a:r>
              <a:rPr sz="1800" dirty="0">
                <a:solidFill>
                  <a:srgbClr val="2A2522"/>
                </a:solidFill>
                <a:latin typeface="Arial"/>
                <a:cs typeface="Arial"/>
              </a:rPr>
              <a:t>Dieser</a:t>
            </a:r>
            <a:r>
              <a:rPr sz="1800" spc="20" dirty="0">
                <a:solidFill>
                  <a:srgbClr val="2A2522"/>
                </a:solidFill>
                <a:latin typeface="Arial"/>
                <a:cs typeface="Arial"/>
              </a:rPr>
              <a:t> </a:t>
            </a:r>
            <a:r>
              <a:rPr sz="1800" spc="60" dirty="0">
                <a:solidFill>
                  <a:srgbClr val="2A2522"/>
                </a:solidFill>
                <a:latin typeface="Arial"/>
                <a:cs typeface="Arial"/>
              </a:rPr>
              <a:t>enthält</a:t>
            </a:r>
            <a:r>
              <a:rPr sz="1800" spc="5" dirty="0">
                <a:solidFill>
                  <a:srgbClr val="2A2522"/>
                </a:solidFill>
                <a:latin typeface="Arial"/>
                <a:cs typeface="Arial"/>
              </a:rPr>
              <a:t> </a:t>
            </a:r>
            <a:r>
              <a:rPr sz="1800" dirty="0">
                <a:solidFill>
                  <a:srgbClr val="2A2522"/>
                </a:solidFill>
                <a:latin typeface="Arial"/>
                <a:cs typeface="Arial"/>
              </a:rPr>
              <a:t>auch</a:t>
            </a:r>
            <a:r>
              <a:rPr sz="1800" spc="20" dirty="0">
                <a:solidFill>
                  <a:srgbClr val="2A2522"/>
                </a:solidFill>
                <a:latin typeface="Arial"/>
                <a:cs typeface="Arial"/>
              </a:rPr>
              <a:t> </a:t>
            </a:r>
            <a:r>
              <a:rPr sz="1800" spc="-25" dirty="0">
                <a:solidFill>
                  <a:srgbClr val="2A2522"/>
                </a:solidFill>
                <a:latin typeface="Arial"/>
                <a:cs typeface="Arial"/>
              </a:rPr>
              <a:t>die</a:t>
            </a:r>
            <a:endParaRPr sz="1800">
              <a:latin typeface="Arial"/>
              <a:cs typeface="Arial"/>
            </a:endParaRPr>
          </a:p>
        </p:txBody>
      </p:sp>
      <p:sp>
        <p:nvSpPr>
          <p:cNvPr id="18" name="object 18"/>
          <p:cNvSpPr txBox="1"/>
          <p:nvPr/>
        </p:nvSpPr>
        <p:spPr>
          <a:xfrm>
            <a:off x="4547234" y="4466082"/>
            <a:ext cx="7214870" cy="315595"/>
          </a:xfrm>
          <a:prstGeom prst="rect">
            <a:avLst/>
          </a:prstGeom>
          <a:solidFill>
            <a:srgbClr val="FFFF00"/>
          </a:solidFill>
        </p:spPr>
        <p:txBody>
          <a:bodyPr vert="horz" wrap="square" lIns="0" tIns="40640" rIns="0" bIns="0" rtlCol="0">
            <a:spAutoFit/>
          </a:bodyPr>
          <a:lstStyle/>
          <a:p>
            <a:pPr>
              <a:lnSpc>
                <a:spcPct val="100000"/>
              </a:lnSpc>
              <a:spcBef>
                <a:spcPts val="320"/>
              </a:spcBef>
            </a:pPr>
            <a:r>
              <a:rPr sz="1800" b="1" spc="-25" dirty="0">
                <a:solidFill>
                  <a:srgbClr val="2A2522"/>
                </a:solidFill>
                <a:latin typeface="Arial"/>
                <a:cs typeface="Arial"/>
              </a:rPr>
              <a:t>„Empfehlung</a:t>
            </a:r>
            <a:r>
              <a:rPr sz="1800" b="1" spc="-65" dirty="0">
                <a:solidFill>
                  <a:srgbClr val="2A2522"/>
                </a:solidFill>
                <a:latin typeface="Arial"/>
                <a:cs typeface="Arial"/>
              </a:rPr>
              <a:t> </a:t>
            </a:r>
            <a:r>
              <a:rPr sz="1800" b="1" dirty="0">
                <a:solidFill>
                  <a:srgbClr val="2A2522"/>
                </a:solidFill>
                <a:latin typeface="Arial"/>
                <a:cs typeface="Arial"/>
              </a:rPr>
              <a:t>der</a:t>
            </a:r>
            <a:r>
              <a:rPr sz="1800" b="1" spc="-20" dirty="0">
                <a:solidFill>
                  <a:srgbClr val="2A2522"/>
                </a:solidFill>
                <a:latin typeface="Arial"/>
                <a:cs typeface="Arial"/>
              </a:rPr>
              <a:t> Klassenkonferenz</a:t>
            </a:r>
            <a:r>
              <a:rPr sz="1800" b="1" spc="-45" dirty="0">
                <a:solidFill>
                  <a:srgbClr val="2A2522"/>
                </a:solidFill>
                <a:latin typeface="Arial"/>
                <a:cs typeface="Arial"/>
              </a:rPr>
              <a:t> </a:t>
            </a:r>
            <a:r>
              <a:rPr sz="1800" b="1" dirty="0">
                <a:solidFill>
                  <a:srgbClr val="2A2522"/>
                </a:solidFill>
                <a:latin typeface="Arial"/>
                <a:cs typeface="Arial"/>
              </a:rPr>
              <a:t>für</a:t>
            </a:r>
            <a:r>
              <a:rPr sz="1800" b="1" spc="-15" dirty="0">
                <a:solidFill>
                  <a:srgbClr val="2A2522"/>
                </a:solidFill>
                <a:latin typeface="Arial"/>
                <a:cs typeface="Arial"/>
              </a:rPr>
              <a:t> </a:t>
            </a:r>
            <a:r>
              <a:rPr sz="1800" b="1" dirty="0">
                <a:solidFill>
                  <a:srgbClr val="2A2522"/>
                </a:solidFill>
                <a:latin typeface="Arial"/>
                <a:cs typeface="Arial"/>
              </a:rPr>
              <a:t>den</a:t>
            </a:r>
            <a:r>
              <a:rPr sz="1800" b="1" spc="-30" dirty="0">
                <a:solidFill>
                  <a:srgbClr val="2A2522"/>
                </a:solidFill>
                <a:latin typeface="Arial"/>
                <a:cs typeface="Arial"/>
              </a:rPr>
              <a:t> </a:t>
            </a:r>
            <a:r>
              <a:rPr sz="1800" b="1" dirty="0">
                <a:solidFill>
                  <a:srgbClr val="2A2522"/>
                </a:solidFill>
                <a:latin typeface="Arial"/>
                <a:cs typeface="Arial"/>
              </a:rPr>
              <a:t>weiteren</a:t>
            </a:r>
            <a:r>
              <a:rPr sz="1800" b="1" spc="-30" dirty="0">
                <a:solidFill>
                  <a:srgbClr val="2A2522"/>
                </a:solidFill>
                <a:latin typeface="Arial"/>
                <a:cs typeface="Arial"/>
              </a:rPr>
              <a:t> </a:t>
            </a:r>
            <a:r>
              <a:rPr sz="1800" b="1" spc="-10" dirty="0">
                <a:solidFill>
                  <a:srgbClr val="2A2522"/>
                </a:solidFill>
                <a:latin typeface="Arial"/>
                <a:cs typeface="Arial"/>
              </a:rPr>
              <a:t>Bildungsweg“</a:t>
            </a:r>
            <a:endParaRPr sz="1800">
              <a:latin typeface="Arial"/>
              <a:cs typeface="Arial"/>
            </a:endParaRPr>
          </a:p>
        </p:txBody>
      </p:sp>
      <p:sp>
        <p:nvSpPr>
          <p:cNvPr id="19" name="object 19"/>
          <p:cNvSpPr txBox="1"/>
          <p:nvPr/>
        </p:nvSpPr>
        <p:spPr>
          <a:xfrm>
            <a:off x="540207" y="4809185"/>
            <a:ext cx="6979284" cy="300355"/>
          </a:xfrm>
          <a:prstGeom prst="rect">
            <a:avLst/>
          </a:prstGeom>
        </p:spPr>
        <p:txBody>
          <a:bodyPr vert="horz" wrap="square" lIns="0" tIns="12700" rIns="0" bIns="0" rtlCol="0">
            <a:spAutoFit/>
          </a:bodyPr>
          <a:lstStyle/>
          <a:p>
            <a:pPr marL="12700">
              <a:lnSpc>
                <a:spcPct val="100000"/>
              </a:lnSpc>
              <a:spcBef>
                <a:spcPts val="100"/>
              </a:spcBef>
            </a:pPr>
            <a:r>
              <a:rPr sz="1800" spc="60" dirty="0">
                <a:solidFill>
                  <a:srgbClr val="2A2522"/>
                </a:solidFill>
                <a:latin typeface="Arial"/>
                <a:cs typeface="Arial"/>
              </a:rPr>
              <a:t>(Blatt</a:t>
            </a:r>
            <a:r>
              <a:rPr sz="1800" spc="155" dirty="0">
                <a:solidFill>
                  <a:srgbClr val="2A2522"/>
                </a:solidFill>
                <a:latin typeface="Arial"/>
                <a:cs typeface="Arial"/>
              </a:rPr>
              <a:t> </a:t>
            </a:r>
            <a:r>
              <a:rPr sz="1800" spc="55" dirty="0">
                <a:solidFill>
                  <a:srgbClr val="2A2522"/>
                </a:solidFill>
                <a:latin typeface="Arial"/>
                <a:cs typeface="Arial"/>
              </a:rPr>
              <a:t>2)</a:t>
            </a:r>
            <a:r>
              <a:rPr sz="1800" spc="150" dirty="0">
                <a:solidFill>
                  <a:srgbClr val="2A2522"/>
                </a:solidFill>
                <a:latin typeface="Arial"/>
                <a:cs typeface="Arial"/>
              </a:rPr>
              <a:t> </a:t>
            </a:r>
            <a:r>
              <a:rPr sz="1800" dirty="0">
                <a:solidFill>
                  <a:srgbClr val="2A2522"/>
                </a:solidFill>
                <a:latin typeface="Arial"/>
                <a:cs typeface="Arial"/>
              </a:rPr>
              <a:t>aufgrund</a:t>
            </a:r>
            <a:r>
              <a:rPr sz="1800" spc="170" dirty="0">
                <a:solidFill>
                  <a:srgbClr val="2A2522"/>
                </a:solidFill>
                <a:latin typeface="Arial"/>
                <a:cs typeface="Arial"/>
              </a:rPr>
              <a:t> </a:t>
            </a:r>
            <a:r>
              <a:rPr sz="1800" dirty="0">
                <a:solidFill>
                  <a:srgbClr val="2A2522"/>
                </a:solidFill>
                <a:latin typeface="Arial"/>
                <a:cs typeface="Arial"/>
              </a:rPr>
              <a:t>der</a:t>
            </a:r>
            <a:r>
              <a:rPr sz="1800" spc="125" dirty="0">
                <a:solidFill>
                  <a:srgbClr val="2A2522"/>
                </a:solidFill>
                <a:latin typeface="Arial"/>
                <a:cs typeface="Arial"/>
              </a:rPr>
              <a:t> </a:t>
            </a:r>
            <a:r>
              <a:rPr sz="1800" dirty="0">
                <a:solidFill>
                  <a:srgbClr val="2A2522"/>
                </a:solidFill>
                <a:latin typeface="Arial"/>
                <a:cs typeface="Arial"/>
              </a:rPr>
              <a:t>pädagogischen</a:t>
            </a:r>
            <a:r>
              <a:rPr sz="1800" spc="145" dirty="0">
                <a:solidFill>
                  <a:srgbClr val="2A2522"/>
                </a:solidFill>
                <a:latin typeface="Arial"/>
                <a:cs typeface="Arial"/>
              </a:rPr>
              <a:t> </a:t>
            </a:r>
            <a:r>
              <a:rPr sz="1800" dirty="0">
                <a:solidFill>
                  <a:srgbClr val="2A2522"/>
                </a:solidFill>
                <a:latin typeface="Arial"/>
                <a:cs typeface="Arial"/>
              </a:rPr>
              <a:t>Gesamtwürdigung</a:t>
            </a:r>
            <a:r>
              <a:rPr sz="1800" spc="160" dirty="0">
                <a:solidFill>
                  <a:srgbClr val="2A2522"/>
                </a:solidFill>
                <a:latin typeface="Arial"/>
                <a:cs typeface="Arial"/>
              </a:rPr>
              <a:t> </a:t>
            </a:r>
            <a:r>
              <a:rPr sz="1800" dirty="0">
                <a:solidFill>
                  <a:srgbClr val="2A2522"/>
                </a:solidFill>
                <a:latin typeface="Arial"/>
                <a:cs typeface="Arial"/>
              </a:rPr>
              <a:t>sowie</a:t>
            </a:r>
            <a:r>
              <a:rPr sz="1800" spc="125" dirty="0">
                <a:solidFill>
                  <a:srgbClr val="2A2522"/>
                </a:solidFill>
                <a:latin typeface="Arial"/>
                <a:cs typeface="Arial"/>
              </a:rPr>
              <a:t> </a:t>
            </a:r>
            <a:r>
              <a:rPr sz="1800" spc="-25" dirty="0">
                <a:solidFill>
                  <a:srgbClr val="2A2522"/>
                </a:solidFill>
                <a:latin typeface="Arial"/>
                <a:cs typeface="Arial"/>
              </a:rPr>
              <a:t>ein</a:t>
            </a:r>
            <a:endParaRPr sz="1800">
              <a:latin typeface="Arial"/>
              <a:cs typeface="Arial"/>
            </a:endParaRPr>
          </a:p>
        </p:txBody>
      </p:sp>
      <p:sp>
        <p:nvSpPr>
          <p:cNvPr id="20" name="object 20"/>
          <p:cNvSpPr txBox="1"/>
          <p:nvPr/>
        </p:nvSpPr>
        <p:spPr>
          <a:xfrm>
            <a:off x="7566279" y="4781550"/>
            <a:ext cx="3249930" cy="315595"/>
          </a:xfrm>
          <a:prstGeom prst="rect">
            <a:avLst/>
          </a:prstGeom>
          <a:solidFill>
            <a:srgbClr val="FFFF00"/>
          </a:solidFill>
        </p:spPr>
        <p:txBody>
          <a:bodyPr vert="horz" wrap="square" lIns="0" tIns="40640" rIns="0" bIns="0" rtlCol="0">
            <a:spAutoFit/>
          </a:bodyPr>
          <a:lstStyle/>
          <a:p>
            <a:pPr marL="635">
              <a:lnSpc>
                <a:spcPct val="100000"/>
              </a:lnSpc>
              <a:spcBef>
                <a:spcPts val="320"/>
              </a:spcBef>
            </a:pPr>
            <a:r>
              <a:rPr sz="1800" b="1" spc="-30" dirty="0">
                <a:solidFill>
                  <a:srgbClr val="2A2522"/>
                </a:solidFill>
                <a:latin typeface="Arial"/>
                <a:cs typeface="Arial"/>
              </a:rPr>
              <a:t>„Formular</a:t>
            </a:r>
            <a:r>
              <a:rPr sz="1800" b="1" spc="-80" dirty="0">
                <a:solidFill>
                  <a:srgbClr val="2A2522"/>
                </a:solidFill>
                <a:latin typeface="Arial"/>
                <a:cs typeface="Arial"/>
              </a:rPr>
              <a:t> </a:t>
            </a:r>
            <a:r>
              <a:rPr sz="1800" b="1" dirty="0">
                <a:solidFill>
                  <a:srgbClr val="2A2522"/>
                </a:solidFill>
                <a:latin typeface="Arial"/>
                <a:cs typeface="Arial"/>
              </a:rPr>
              <a:t>für</a:t>
            </a:r>
            <a:r>
              <a:rPr sz="1800" b="1" spc="-60" dirty="0">
                <a:solidFill>
                  <a:srgbClr val="2A2522"/>
                </a:solidFill>
                <a:latin typeface="Arial"/>
                <a:cs typeface="Arial"/>
              </a:rPr>
              <a:t> </a:t>
            </a:r>
            <a:r>
              <a:rPr sz="1800" b="1" dirty="0">
                <a:solidFill>
                  <a:srgbClr val="2A2522"/>
                </a:solidFill>
                <a:latin typeface="Arial"/>
                <a:cs typeface="Arial"/>
              </a:rPr>
              <a:t>die</a:t>
            </a:r>
            <a:r>
              <a:rPr sz="1800" b="1" spc="-65" dirty="0">
                <a:solidFill>
                  <a:srgbClr val="2A2522"/>
                </a:solidFill>
                <a:latin typeface="Arial"/>
                <a:cs typeface="Arial"/>
              </a:rPr>
              <a:t> </a:t>
            </a:r>
            <a:r>
              <a:rPr sz="1800" b="1" spc="-10" dirty="0">
                <a:solidFill>
                  <a:srgbClr val="2A2522"/>
                </a:solidFill>
                <a:latin typeface="Arial"/>
                <a:cs typeface="Arial"/>
              </a:rPr>
              <a:t>Anmeldung“</a:t>
            </a:r>
            <a:endParaRPr sz="1800">
              <a:latin typeface="Arial"/>
              <a:cs typeface="Arial"/>
            </a:endParaRPr>
          </a:p>
        </p:txBody>
      </p:sp>
      <p:sp>
        <p:nvSpPr>
          <p:cNvPr id="21" name="object 21"/>
          <p:cNvSpPr txBox="1"/>
          <p:nvPr/>
        </p:nvSpPr>
        <p:spPr>
          <a:xfrm>
            <a:off x="10845165" y="4809185"/>
            <a:ext cx="889635" cy="300355"/>
          </a:xfrm>
          <a:prstGeom prst="rect">
            <a:avLst/>
          </a:prstGeom>
        </p:spPr>
        <p:txBody>
          <a:bodyPr vert="horz" wrap="square" lIns="0" tIns="12700" rIns="0" bIns="0" rtlCol="0">
            <a:spAutoFit/>
          </a:bodyPr>
          <a:lstStyle/>
          <a:p>
            <a:pPr marL="12700">
              <a:lnSpc>
                <a:spcPct val="100000"/>
              </a:lnSpc>
              <a:spcBef>
                <a:spcPts val="100"/>
              </a:spcBef>
            </a:pPr>
            <a:r>
              <a:rPr sz="1800" spc="60" dirty="0">
                <a:solidFill>
                  <a:srgbClr val="2A2522"/>
                </a:solidFill>
                <a:latin typeface="Arial"/>
                <a:cs typeface="Arial"/>
              </a:rPr>
              <a:t>(Blatt</a:t>
            </a:r>
            <a:r>
              <a:rPr sz="1800" spc="-15" dirty="0">
                <a:solidFill>
                  <a:srgbClr val="2A2522"/>
                </a:solidFill>
                <a:latin typeface="Arial"/>
                <a:cs typeface="Arial"/>
              </a:rPr>
              <a:t> </a:t>
            </a:r>
            <a:r>
              <a:rPr sz="1800" spc="-25" dirty="0">
                <a:solidFill>
                  <a:srgbClr val="2A2522"/>
                </a:solidFill>
                <a:latin typeface="Arial"/>
                <a:cs typeface="Arial"/>
              </a:rPr>
              <a:t>3)</a:t>
            </a:r>
            <a:endParaRPr sz="1800">
              <a:latin typeface="Arial"/>
              <a:cs typeface="Arial"/>
            </a:endParaRPr>
          </a:p>
        </p:txBody>
      </p:sp>
      <p:sp>
        <p:nvSpPr>
          <p:cNvPr id="22" name="object 22"/>
          <p:cNvSpPr txBox="1"/>
          <p:nvPr/>
        </p:nvSpPr>
        <p:spPr>
          <a:xfrm>
            <a:off x="540207" y="5125339"/>
            <a:ext cx="3279140"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2A2522"/>
                </a:solidFill>
                <a:latin typeface="Arial"/>
                <a:cs typeface="Arial"/>
              </a:rPr>
              <a:t>an</a:t>
            </a:r>
            <a:r>
              <a:rPr sz="1800" spc="45" dirty="0">
                <a:solidFill>
                  <a:srgbClr val="2A2522"/>
                </a:solidFill>
                <a:latin typeface="Arial"/>
                <a:cs typeface="Arial"/>
              </a:rPr>
              <a:t> </a:t>
            </a:r>
            <a:r>
              <a:rPr sz="1800" spc="20" dirty="0">
                <a:solidFill>
                  <a:srgbClr val="2A2522"/>
                </a:solidFill>
                <a:latin typeface="Arial"/>
                <a:cs typeface="Arial"/>
              </a:rPr>
              <a:t>der</a:t>
            </a:r>
            <a:r>
              <a:rPr sz="1800" spc="45" dirty="0">
                <a:solidFill>
                  <a:srgbClr val="2A2522"/>
                </a:solidFill>
                <a:latin typeface="Arial"/>
                <a:cs typeface="Arial"/>
              </a:rPr>
              <a:t> </a:t>
            </a:r>
            <a:r>
              <a:rPr sz="1800" spc="20" dirty="0">
                <a:solidFill>
                  <a:srgbClr val="2A2522"/>
                </a:solidFill>
                <a:latin typeface="Arial"/>
                <a:cs typeface="Arial"/>
              </a:rPr>
              <a:t>weiterführenden</a:t>
            </a:r>
            <a:r>
              <a:rPr sz="1800" dirty="0">
                <a:solidFill>
                  <a:srgbClr val="2A2522"/>
                </a:solidFill>
                <a:latin typeface="Arial"/>
                <a:cs typeface="Arial"/>
              </a:rPr>
              <a:t> </a:t>
            </a:r>
            <a:r>
              <a:rPr sz="1800" spc="-10" dirty="0">
                <a:solidFill>
                  <a:srgbClr val="2A2522"/>
                </a:solidFill>
                <a:latin typeface="Arial"/>
                <a:cs typeface="Arial"/>
              </a:rPr>
              <a:t>Schule.</a:t>
            </a:r>
            <a:endParaRPr sz="1800">
              <a:latin typeface="Arial"/>
              <a:cs typeface="Arial"/>
            </a:endParaRPr>
          </a:p>
        </p:txBody>
      </p:sp>
      <p:sp>
        <p:nvSpPr>
          <p:cNvPr id="23" name="object 23"/>
          <p:cNvSpPr txBox="1"/>
          <p:nvPr/>
        </p:nvSpPr>
        <p:spPr>
          <a:xfrm>
            <a:off x="7752333" y="6296659"/>
            <a:ext cx="3467735" cy="162560"/>
          </a:xfrm>
          <a:prstGeom prst="rect">
            <a:avLst/>
          </a:prstGeom>
        </p:spPr>
        <p:txBody>
          <a:bodyPr vert="horz" wrap="square" lIns="0" tIns="12700" rIns="0" bIns="0" rtlCol="0">
            <a:spAutoFit/>
          </a:bodyPr>
          <a:lstStyle/>
          <a:p>
            <a:pPr marL="12700">
              <a:lnSpc>
                <a:spcPct val="100000"/>
              </a:lnSpc>
              <a:spcBef>
                <a:spcPts val="100"/>
              </a:spcBef>
            </a:pPr>
            <a:r>
              <a:rPr sz="900" spc="10" dirty="0">
                <a:solidFill>
                  <a:srgbClr val="2A2522"/>
                </a:solidFill>
                <a:latin typeface="Arial"/>
                <a:cs typeface="Arial"/>
              </a:rPr>
              <a:t>Übergang von</a:t>
            </a:r>
            <a:r>
              <a:rPr sz="900" spc="25" dirty="0">
                <a:solidFill>
                  <a:srgbClr val="2A2522"/>
                </a:solidFill>
                <a:latin typeface="Arial"/>
                <a:cs typeface="Arial"/>
              </a:rPr>
              <a:t> </a:t>
            </a:r>
            <a:r>
              <a:rPr sz="900" spc="10" dirty="0">
                <a:solidFill>
                  <a:srgbClr val="2A2522"/>
                </a:solidFill>
                <a:latin typeface="Arial"/>
                <a:cs typeface="Arial"/>
              </a:rPr>
              <a:t>der Grundschule</a:t>
            </a:r>
            <a:r>
              <a:rPr sz="900" spc="35" dirty="0">
                <a:solidFill>
                  <a:srgbClr val="2A2522"/>
                </a:solidFill>
                <a:latin typeface="Arial"/>
                <a:cs typeface="Arial"/>
              </a:rPr>
              <a:t> </a:t>
            </a:r>
            <a:r>
              <a:rPr sz="900" spc="10" dirty="0">
                <a:solidFill>
                  <a:srgbClr val="2A2522"/>
                </a:solidFill>
                <a:latin typeface="Arial"/>
                <a:cs typeface="Arial"/>
              </a:rPr>
              <a:t>in die weiterführenden</a:t>
            </a:r>
            <a:r>
              <a:rPr sz="900" spc="15" dirty="0">
                <a:solidFill>
                  <a:srgbClr val="2A2522"/>
                </a:solidFill>
                <a:latin typeface="Arial"/>
                <a:cs typeface="Arial"/>
              </a:rPr>
              <a:t> </a:t>
            </a:r>
            <a:r>
              <a:rPr sz="900" spc="-10" dirty="0">
                <a:solidFill>
                  <a:srgbClr val="2A2522"/>
                </a:solidFill>
                <a:latin typeface="Arial"/>
                <a:cs typeface="Arial"/>
              </a:rPr>
              <a:t>Schularten</a:t>
            </a:r>
            <a:endParaRPr sz="900">
              <a:latin typeface="Arial"/>
              <a:cs typeface="Arial"/>
            </a:endParaRPr>
          </a:p>
        </p:txBody>
      </p:sp>
      <p:sp>
        <p:nvSpPr>
          <p:cNvPr id="24" name="object 24"/>
          <p:cNvSpPr txBox="1"/>
          <p:nvPr/>
        </p:nvSpPr>
        <p:spPr>
          <a:xfrm>
            <a:off x="11704446" y="6296659"/>
            <a:ext cx="93345" cy="162560"/>
          </a:xfrm>
          <a:prstGeom prst="rect">
            <a:avLst/>
          </a:prstGeom>
        </p:spPr>
        <p:txBody>
          <a:bodyPr vert="horz" wrap="square" lIns="0" tIns="12700" rIns="0" bIns="0" rtlCol="0">
            <a:spAutoFit/>
          </a:bodyPr>
          <a:lstStyle/>
          <a:p>
            <a:pPr marL="12700">
              <a:lnSpc>
                <a:spcPct val="100000"/>
              </a:lnSpc>
              <a:spcBef>
                <a:spcPts val="100"/>
              </a:spcBef>
            </a:pPr>
            <a:r>
              <a:rPr sz="900" spc="-50" dirty="0">
                <a:solidFill>
                  <a:srgbClr val="2A2522"/>
                </a:solidFill>
                <a:latin typeface="Arial"/>
                <a:cs typeface="Arial"/>
              </a:rPr>
              <a:t>6</a:t>
            </a:r>
            <a:endParaRPr sz="900">
              <a:latin typeface="Arial"/>
              <a:cs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752333" y="6296659"/>
            <a:ext cx="3467735" cy="162560"/>
          </a:xfrm>
          <a:prstGeom prst="rect">
            <a:avLst/>
          </a:prstGeom>
        </p:spPr>
        <p:txBody>
          <a:bodyPr vert="horz" wrap="square" lIns="0" tIns="12700" rIns="0" bIns="0" rtlCol="0">
            <a:spAutoFit/>
          </a:bodyPr>
          <a:lstStyle/>
          <a:p>
            <a:pPr marL="12700">
              <a:lnSpc>
                <a:spcPct val="100000"/>
              </a:lnSpc>
              <a:spcBef>
                <a:spcPts val="100"/>
              </a:spcBef>
            </a:pPr>
            <a:r>
              <a:rPr sz="900" spc="10" dirty="0">
                <a:solidFill>
                  <a:srgbClr val="2A2522"/>
                </a:solidFill>
                <a:latin typeface="Arial"/>
                <a:cs typeface="Arial"/>
              </a:rPr>
              <a:t>Übergang von</a:t>
            </a:r>
            <a:r>
              <a:rPr sz="900" spc="25" dirty="0">
                <a:solidFill>
                  <a:srgbClr val="2A2522"/>
                </a:solidFill>
                <a:latin typeface="Arial"/>
                <a:cs typeface="Arial"/>
              </a:rPr>
              <a:t> </a:t>
            </a:r>
            <a:r>
              <a:rPr sz="900" spc="10" dirty="0">
                <a:solidFill>
                  <a:srgbClr val="2A2522"/>
                </a:solidFill>
                <a:latin typeface="Arial"/>
                <a:cs typeface="Arial"/>
              </a:rPr>
              <a:t>der Grundschule</a:t>
            </a:r>
            <a:r>
              <a:rPr sz="900" spc="35" dirty="0">
                <a:solidFill>
                  <a:srgbClr val="2A2522"/>
                </a:solidFill>
                <a:latin typeface="Arial"/>
                <a:cs typeface="Arial"/>
              </a:rPr>
              <a:t> </a:t>
            </a:r>
            <a:r>
              <a:rPr sz="900" spc="10" dirty="0">
                <a:solidFill>
                  <a:srgbClr val="2A2522"/>
                </a:solidFill>
                <a:latin typeface="Arial"/>
                <a:cs typeface="Arial"/>
              </a:rPr>
              <a:t>in die weiterführenden</a:t>
            </a:r>
            <a:r>
              <a:rPr sz="900" spc="15" dirty="0">
                <a:solidFill>
                  <a:srgbClr val="2A2522"/>
                </a:solidFill>
                <a:latin typeface="Arial"/>
                <a:cs typeface="Arial"/>
              </a:rPr>
              <a:t> </a:t>
            </a:r>
            <a:r>
              <a:rPr sz="900" spc="-10" dirty="0">
                <a:solidFill>
                  <a:srgbClr val="2A2522"/>
                </a:solidFill>
                <a:latin typeface="Arial"/>
                <a:cs typeface="Arial"/>
              </a:rPr>
              <a:t>Schularten</a:t>
            </a:r>
            <a:endParaRPr sz="900">
              <a:latin typeface="Arial"/>
              <a:cs typeface="Arial"/>
            </a:endParaRPr>
          </a:p>
        </p:txBody>
      </p:sp>
      <p:sp>
        <p:nvSpPr>
          <p:cNvPr id="3" name="object 3"/>
          <p:cNvSpPr txBox="1"/>
          <p:nvPr/>
        </p:nvSpPr>
        <p:spPr>
          <a:xfrm>
            <a:off x="11709018" y="6296659"/>
            <a:ext cx="88265" cy="162560"/>
          </a:xfrm>
          <a:prstGeom prst="rect">
            <a:avLst/>
          </a:prstGeom>
        </p:spPr>
        <p:txBody>
          <a:bodyPr vert="horz" wrap="square" lIns="0" tIns="12700" rIns="0" bIns="0" rtlCol="0">
            <a:spAutoFit/>
          </a:bodyPr>
          <a:lstStyle/>
          <a:p>
            <a:pPr marL="12700">
              <a:lnSpc>
                <a:spcPct val="100000"/>
              </a:lnSpc>
              <a:spcBef>
                <a:spcPts val="100"/>
              </a:spcBef>
            </a:pPr>
            <a:r>
              <a:rPr sz="900" spc="-50" dirty="0">
                <a:solidFill>
                  <a:srgbClr val="2A2522"/>
                </a:solidFill>
                <a:latin typeface="Arial"/>
                <a:cs typeface="Arial"/>
              </a:rPr>
              <a:t>7</a:t>
            </a:r>
            <a:endParaRPr sz="900">
              <a:latin typeface="Arial"/>
              <a:cs typeface="Arial"/>
            </a:endParaRPr>
          </a:p>
        </p:txBody>
      </p:sp>
      <p:sp>
        <p:nvSpPr>
          <p:cNvPr id="4" name="object 4" descr="$PPTXTitle"/>
          <p:cNvSpPr txBox="1">
            <a:spLocks noGrp="1"/>
          </p:cNvSpPr>
          <p:nvPr>
            <p:ph type="title"/>
          </p:nvPr>
        </p:nvSpPr>
        <p:spPr>
          <a:xfrm>
            <a:off x="707542" y="1027633"/>
            <a:ext cx="1937385" cy="391795"/>
          </a:xfrm>
          <a:prstGeom prst="rect">
            <a:avLst/>
          </a:prstGeom>
        </p:spPr>
        <p:txBody>
          <a:bodyPr vert="horz" wrap="square" lIns="0" tIns="12700" rIns="0" bIns="0" rtlCol="0">
            <a:spAutoFit/>
          </a:bodyPr>
          <a:lstStyle/>
          <a:p>
            <a:pPr marL="12700">
              <a:lnSpc>
                <a:spcPct val="100000"/>
              </a:lnSpc>
              <a:spcBef>
                <a:spcPts val="100"/>
              </a:spcBef>
            </a:pPr>
            <a:r>
              <a:rPr spc="-10" dirty="0"/>
              <a:t>Niveaustufen</a:t>
            </a:r>
          </a:p>
        </p:txBody>
      </p:sp>
      <p:sp>
        <p:nvSpPr>
          <p:cNvPr id="5" name="object 5"/>
          <p:cNvSpPr/>
          <p:nvPr/>
        </p:nvSpPr>
        <p:spPr>
          <a:xfrm>
            <a:off x="11459521" y="975960"/>
            <a:ext cx="456565" cy="1356360"/>
          </a:xfrm>
          <a:custGeom>
            <a:avLst/>
            <a:gdLst/>
            <a:ahLst/>
            <a:cxnLst/>
            <a:rect l="l" t="t" r="r" b="b"/>
            <a:pathLst>
              <a:path w="456565" h="1356360">
                <a:moveTo>
                  <a:pt x="0" y="0"/>
                </a:moveTo>
                <a:lnTo>
                  <a:pt x="0" y="1312647"/>
                </a:lnTo>
                <a:lnTo>
                  <a:pt x="186919" y="1355759"/>
                </a:lnTo>
                <a:lnTo>
                  <a:pt x="188591" y="1355759"/>
                </a:lnTo>
                <a:lnTo>
                  <a:pt x="188591" y="268316"/>
                </a:lnTo>
                <a:lnTo>
                  <a:pt x="428808" y="268316"/>
                </a:lnTo>
                <a:lnTo>
                  <a:pt x="406839" y="228095"/>
                </a:lnTo>
                <a:lnTo>
                  <a:pt x="382387" y="191905"/>
                </a:lnTo>
                <a:lnTo>
                  <a:pt x="354869" y="158194"/>
                </a:lnTo>
                <a:lnTo>
                  <a:pt x="324473" y="127166"/>
                </a:lnTo>
                <a:lnTo>
                  <a:pt x="291384" y="99025"/>
                </a:lnTo>
                <a:lnTo>
                  <a:pt x="255789" y="73976"/>
                </a:lnTo>
                <a:lnTo>
                  <a:pt x="217872" y="52221"/>
                </a:lnTo>
                <a:lnTo>
                  <a:pt x="177822" y="33965"/>
                </a:lnTo>
                <a:lnTo>
                  <a:pt x="135823" y="19411"/>
                </a:lnTo>
                <a:lnTo>
                  <a:pt x="92063" y="8762"/>
                </a:lnTo>
                <a:lnTo>
                  <a:pt x="46726" y="2224"/>
                </a:lnTo>
                <a:lnTo>
                  <a:pt x="0" y="0"/>
                </a:lnTo>
                <a:close/>
              </a:path>
              <a:path w="456565" h="1356360">
                <a:moveTo>
                  <a:pt x="428808" y="268316"/>
                </a:moveTo>
                <a:lnTo>
                  <a:pt x="188591" y="268316"/>
                </a:lnTo>
                <a:lnTo>
                  <a:pt x="224234" y="302111"/>
                </a:lnTo>
                <a:lnTo>
                  <a:pt x="252560" y="341809"/>
                </a:lnTo>
                <a:lnTo>
                  <a:pt x="273223" y="386367"/>
                </a:lnTo>
                <a:lnTo>
                  <a:pt x="285876" y="434745"/>
                </a:lnTo>
                <a:lnTo>
                  <a:pt x="290170" y="485901"/>
                </a:lnTo>
                <a:lnTo>
                  <a:pt x="456189" y="485901"/>
                </a:lnTo>
                <a:lnTo>
                  <a:pt x="456189" y="338247"/>
                </a:lnTo>
                <a:lnTo>
                  <a:pt x="445804" y="307101"/>
                </a:lnTo>
                <a:lnTo>
                  <a:pt x="428808" y="268316"/>
                </a:lnTo>
                <a:close/>
              </a:path>
            </a:pathLst>
          </a:custGeom>
          <a:solidFill>
            <a:srgbClr val="000000"/>
          </a:solidFill>
        </p:spPr>
        <p:txBody>
          <a:bodyPr wrap="square" lIns="0" tIns="0" rIns="0" bIns="0" rtlCol="0"/>
          <a:lstStyle/>
          <a:p>
            <a:endParaRPr/>
          </a:p>
        </p:txBody>
      </p:sp>
      <p:sp>
        <p:nvSpPr>
          <p:cNvPr id="6" name="object 6"/>
          <p:cNvSpPr/>
          <p:nvPr/>
        </p:nvSpPr>
        <p:spPr>
          <a:xfrm>
            <a:off x="9624479" y="881731"/>
            <a:ext cx="478790" cy="1450975"/>
          </a:xfrm>
          <a:custGeom>
            <a:avLst/>
            <a:gdLst/>
            <a:ahLst/>
            <a:cxnLst/>
            <a:rect l="l" t="t" r="r" b="b"/>
            <a:pathLst>
              <a:path w="478790" h="1450975">
                <a:moveTo>
                  <a:pt x="478666" y="0"/>
                </a:moveTo>
                <a:lnTo>
                  <a:pt x="429064" y="2426"/>
                </a:lnTo>
                <a:lnTo>
                  <a:pt x="381047" y="9558"/>
                </a:lnTo>
                <a:lnTo>
                  <a:pt x="334836" y="21172"/>
                </a:lnTo>
                <a:lnTo>
                  <a:pt x="290656" y="37044"/>
                </a:lnTo>
                <a:lnTo>
                  <a:pt x="248728" y="56953"/>
                </a:lnTo>
                <a:lnTo>
                  <a:pt x="209277" y="80675"/>
                </a:lnTo>
                <a:lnTo>
                  <a:pt x="172525" y="107987"/>
                </a:lnTo>
                <a:lnTo>
                  <a:pt x="138694" y="138667"/>
                </a:lnTo>
                <a:lnTo>
                  <a:pt x="108009" y="172490"/>
                </a:lnTo>
                <a:lnTo>
                  <a:pt x="80691" y="209236"/>
                </a:lnTo>
                <a:lnTo>
                  <a:pt x="56964" y="248679"/>
                </a:lnTo>
                <a:lnTo>
                  <a:pt x="37052" y="290598"/>
                </a:lnTo>
                <a:lnTo>
                  <a:pt x="21176" y="334770"/>
                </a:lnTo>
                <a:lnTo>
                  <a:pt x="9560" y="380971"/>
                </a:lnTo>
                <a:lnTo>
                  <a:pt x="2427" y="428979"/>
                </a:lnTo>
                <a:lnTo>
                  <a:pt x="0" y="478571"/>
                </a:lnTo>
                <a:lnTo>
                  <a:pt x="188591" y="478571"/>
                </a:lnTo>
                <a:lnTo>
                  <a:pt x="192818" y="428111"/>
                </a:lnTo>
                <a:lnTo>
                  <a:pt x="205042" y="381127"/>
                </a:lnTo>
                <a:lnTo>
                  <a:pt x="224576" y="337624"/>
                </a:lnTo>
                <a:lnTo>
                  <a:pt x="250737" y="297608"/>
                </a:lnTo>
                <a:lnTo>
                  <a:pt x="282839" y="261082"/>
                </a:lnTo>
                <a:lnTo>
                  <a:pt x="282839" y="1450374"/>
                </a:lnTo>
                <a:lnTo>
                  <a:pt x="478666" y="1406876"/>
                </a:lnTo>
                <a:lnTo>
                  <a:pt x="478666" y="0"/>
                </a:lnTo>
                <a:close/>
              </a:path>
            </a:pathLst>
          </a:custGeom>
          <a:solidFill>
            <a:srgbClr val="000000"/>
          </a:solidFill>
        </p:spPr>
        <p:txBody>
          <a:bodyPr wrap="square" lIns="0" tIns="0" rIns="0" bIns="0" rtlCol="0"/>
          <a:lstStyle/>
          <a:p>
            <a:endParaRPr/>
          </a:p>
        </p:txBody>
      </p:sp>
      <p:sp>
        <p:nvSpPr>
          <p:cNvPr id="7" name="object 7"/>
          <p:cNvSpPr/>
          <p:nvPr/>
        </p:nvSpPr>
        <p:spPr>
          <a:xfrm>
            <a:off x="10487622" y="1461823"/>
            <a:ext cx="196215" cy="870585"/>
          </a:xfrm>
          <a:custGeom>
            <a:avLst/>
            <a:gdLst/>
            <a:ahLst/>
            <a:cxnLst/>
            <a:rect l="l" t="t" r="r" b="b"/>
            <a:pathLst>
              <a:path w="196215" h="870585">
                <a:moveTo>
                  <a:pt x="195826" y="0"/>
                </a:moveTo>
                <a:lnTo>
                  <a:pt x="0" y="0"/>
                </a:lnTo>
                <a:lnTo>
                  <a:pt x="0" y="870244"/>
                </a:lnTo>
                <a:lnTo>
                  <a:pt x="195826" y="826746"/>
                </a:lnTo>
                <a:lnTo>
                  <a:pt x="195826" y="0"/>
                </a:lnTo>
                <a:close/>
              </a:path>
            </a:pathLst>
          </a:custGeom>
          <a:solidFill>
            <a:srgbClr val="000000"/>
          </a:solidFill>
        </p:spPr>
        <p:txBody>
          <a:bodyPr wrap="square" lIns="0" tIns="0" rIns="0" bIns="0" rtlCol="0"/>
          <a:lstStyle/>
          <a:p>
            <a:endParaRPr/>
          </a:p>
        </p:txBody>
      </p:sp>
      <p:sp>
        <p:nvSpPr>
          <p:cNvPr id="8" name="object 8"/>
          <p:cNvSpPr/>
          <p:nvPr/>
        </p:nvSpPr>
        <p:spPr>
          <a:xfrm>
            <a:off x="10197451" y="1556158"/>
            <a:ext cx="196215" cy="775970"/>
          </a:xfrm>
          <a:custGeom>
            <a:avLst/>
            <a:gdLst/>
            <a:ahLst/>
            <a:cxnLst/>
            <a:rect l="l" t="t" r="r" b="b"/>
            <a:pathLst>
              <a:path w="196215" h="775969">
                <a:moveTo>
                  <a:pt x="195826" y="0"/>
                </a:moveTo>
                <a:lnTo>
                  <a:pt x="0" y="0"/>
                </a:lnTo>
                <a:lnTo>
                  <a:pt x="0" y="775918"/>
                </a:lnTo>
                <a:lnTo>
                  <a:pt x="195826" y="732420"/>
                </a:lnTo>
                <a:lnTo>
                  <a:pt x="195826" y="0"/>
                </a:lnTo>
                <a:close/>
              </a:path>
            </a:pathLst>
          </a:custGeom>
          <a:solidFill>
            <a:srgbClr val="000000"/>
          </a:solidFill>
        </p:spPr>
        <p:txBody>
          <a:bodyPr wrap="square" lIns="0" tIns="0" rIns="0" bIns="0" rtlCol="0"/>
          <a:lstStyle/>
          <a:p>
            <a:endParaRPr/>
          </a:p>
        </p:txBody>
      </p:sp>
      <p:sp>
        <p:nvSpPr>
          <p:cNvPr id="9" name="object 9"/>
          <p:cNvSpPr/>
          <p:nvPr/>
        </p:nvSpPr>
        <p:spPr>
          <a:xfrm>
            <a:off x="10589095" y="301573"/>
            <a:ext cx="1059180" cy="2030730"/>
          </a:xfrm>
          <a:custGeom>
            <a:avLst/>
            <a:gdLst/>
            <a:ahLst/>
            <a:cxnLst/>
            <a:rect l="l" t="t" r="r" b="b"/>
            <a:pathLst>
              <a:path w="1059179" h="2030730">
                <a:moveTo>
                  <a:pt x="384416" y="188493"/>
                </a:moveTo>
                <a:lnTo>
                  <a:pt x="379285" y="143827"/>
                </a:lnTo>
                <a:lnTo>
                  <a:pt x="364629" y="103593"/>
                </a:lnTo>
                <a:lnTo>
                  <a:pt x="341604" y="68681"/>
                </a:lnTo>
                <a:lnTo>
                  <a:pt x="311353" y="39979"/>
                </a:lnTo>
                <a:lnTo>
                  <a:pt x="275005" y="18376"/>
                </a:lnTo>
                <a:lnTo>
                  <a:pt x="233705" y="4762"/>
                </a:lnTo>
                <a:lnTo>
                  <a:pt x="188595" y="38"/>
                </a:lnTo>
                <a:lnTo>
                  <a:pt x="139382" y="6438"/>
                </a:lnTo>
                <a:lnTo>
                  <a:pt x="94602" y="24739"/>
                </a:lnTo>
                <a:lnTo>
                  <a:pt x="56248" y="53505"/>
                </a:lnTo>
                <a:lnTo>
                  <a:pt x="26339" y="91325"/>
                </a:lnTo>
                <a:lnTo>
                  <a:pt x="6921" y="136791"/>
                </a:lnTo>
                <a:lnTo>
                  <a:pt x="0" y="188493"/>
                </a:lnTo>
                <a:lnTo>
                  <a:pt x="5130" y="233591"/>
                </a:lnTo>
                <a:lnTo>
                  <a:pt x="19634" y="274904"/>
                </a:lnTo>
                <a:lnTo>
                  <a:pt x="42278" y="311264"/>
                </a:lnTo>
                <a:lnTo>
                  <a:pt x="71767" y="341528"/>
                </a:lnTo>
                <a:lnTo>
                  <a:pt x="106832" y="364566"/>
                </a:lnTo>
                <a:lnTo>
                  <a:pt x="146189" y="379234"/>
                </a:lnTo>
                <a:lnTo>
                  <a:pt x="188595" y="384378"/>
                </a:lnTo>
                <a:lnTo>
                  <a:pt x="233705" y="379234"/>
                </a:lnTo>
                <a:lnTo>
                  <a:pt x="275005" y="364566"/>
                </a:lnTo>
                <a:lnTo>
                  <a:pt x="311353" y="341528"/>
                </a:lnTo>
                <a:lnTo>
                  <a:pt x="341604" y="311264"/>
                </a:lnTo>
                <a:lnTo>
                  <a:pt x="364629" y="274904"/>
                </a:lnTo>
                <a:lnTo>
                  <a:pt x="379285" y="233591"/>
                </a:lnTo>
                <a:lnTo>
                  <a:pt x="384416" y="188493"/>
                </a:lnTo>
                <a:close/>
              </a:path>
              <a:path w="1059179" h="2030730">
                <a:moveTo>
                  <a:pt x="674598" y="0"/>
                </a:moveTo>
                <a:lnTo>
                  <a:pt x="478764" y="0"/>
                </a:lnTo>
                <a:lnTo>
                  <a:pt x="478764" y="188455"/>
                </a:lnTo>
                <a:lnTo>
                  <a:pt x="474027" y="242557"/>
                </a:lnTo>
                <a:lnTo>
                  <a:pt x="460413" y="292595"/>
                </a:lnTo>
                <a:lnTo>
                  <a:pt x="438797" y="338074"/>
                </a:lnTo>
                <a:lnTo>
                  <a:pt x="410083" y="378460"/>
                </a:lnTo>
                <a:lnTo>
                  <a:pt x="375145" y="413270"/>
                </a:lnTo>
                <a:lnTo>
                  <a:pt x="334886" y="441985"/>
                </a:lnTo>
                <a:lnTo>
                  <a:pt x="290169" y="464096"/>
                </a:lnTo>
                <a:lnTo>
                  <a:pt x="290169" y="1987003"/>
                </a:lnTo>
                <a:lnTo>
                  <a:pt x="478764" y="2030501"/>
                </a:lnTo>
                <a:lnTo>
                  <a:pt x="478764" y="580123"/>
                </a:lnTo>
                <a:lnTo>
                  <a:pt x="517956" y="547103"/>
                </a:lnTo>
                <a:lnTo>
                  <a:pt x="553199" y="511048"/>
                </a:lnTo>
                <a:lnTo>
                  <a:pt x="584327" y="472135"/>
                </a:lnTo>
                <a:lnTo>
                  <a:pt x="611162" y="430530"/>
                </a:lnTo>
                <a:lnTo>
                  <a:pt x="633514" y="386422"/>
                </a:lnTo>
                <a:lnTo>
                  <a:pt x="651217" y="339979"/>
                </a:lnTo>
                <a:lnTo>
                  <a:pt x="664083" y="291388"/>
                </a:lnTo>
                <a:lnTo>
                  <a:pt x="671931" y="240817"/>
                </a:lnTo>
                <a:lnTo>
                  <a:pt x="674598" y="188455"/>
                </a:lnTo>
                <a:lnTo>
                  <a:pt x="674598" y="0"/>
                </a:lnTo>
                <a:close/>
              </a:path>
              <a:path w="1059179" h="2030730">
                <a:moveTo>
                  <a:pt x="768845" y="1254556"/>
                </a:moveTo>
                <a:lnTo>
                  <a:pt x="580250" y="1254556"/>
                </a:lnTo>
                <a:lnTo>
                  <a:pt x="580250" y="1986978"/>
                </a:lnTo>
                <a:lnTo>
                  <a:pt x="768845" y="2030476"/>
                </a:lnTo>
                <a:lnTo>
                  <a:pt x="768845" y="1254556"/>
                </a:lnTo>
                <a:close/>
              </a:path>
              <a:path w="1059179" h="2030730">
                <a:moveTo>
                  <a:pt x="1059014" y="384378"/>
                </a:moveTo>
                <a:lnTo>
                  <a:pt x="1054277" y="339267"/>
                </a:lnTo>
                <a:lnTo>
                  <a:pt x="1040663" y="297967"/>
                </a:lnTo>
                <a:lnTo>
                  <a:pt x="1019048" y="261607"/>
                </a:lnTo>
                <a:lnTo>
                  <a:pt x="990333" y="231330"/>
                </a:lnTo>
                <a:lnTo>
                  <a:pt x="955395" y="208292"/>
                </a:lnTo>
                <a:lnTo>
                  <a:pt x="915123" y="193636"/>
                </a:lnTo>
                <a:lnTo>
                  <a:pt x="870419" y="188493"/>
                </a:lnTo>
                <a:lnTo>
                  <a:pt x="825309" y="193636"/>
                </a:lnTo>
                <a:lnTo>
                  <a:pt x="784009" y="208292"/>
                </a:lnTo>
                <a:lnTo>
                  <a:pt x="747661" y="231330"/>
                </a:lnTo>
                <a:lnTo>
                  <a:pt x="717410" y="261607"/>
                </a:lnTo>
                <a:lnTo>
                  <a:pt x="694385" y="297967"/>
                </a:lnTo>
                <a:lnTo>
                  <a:pt x="679729" y="339267"/>
                </a:lnTo>
                <a:lnTo>
                  <a:pt x="674598" y="384378"/>
                </a:lnTo>
                <a:lnTo>
                  <a:pt x="679729" y="429450"/>
                </a:lnTo>
                <a:lnTo>
                  <a:pt x="694385" y="470725"/>
                </a:lnTo>
                <a:lnTo>
                  <a:pt x="717410" y="507072"/>
                </a:lnTo>
                <a:lnTo>
                  <a:pt x="747661" y="537324"/>
                </a:lnTo>
                <a:lnTo>
                  <a:pt x="784009" y="560362"/>
                </a:lnTo>
                <a:lnTo>
                  <a:pt x="825309" y="575017"/>
                </a:lnTo>
                <a:lnTo>
                  <a:pt x="870419" y="580161"/>
                </a:lnTo>
                <a:lnTo>
                  <a:pt x="915123" y="575017"/>
                </a:lnTo>
                <a:lnTo>
                  <a:pt x="955395" y="560362"/>
                </a:lnTo>
                <a:lnTo>
                  <a:pt x="990333" y="537324"/>
                </a:lnTo>
                <a:lnTo>
                  <a:pt x="1019048" y="507072"/>
                </a:lnTo>
                <a:lnTo>
                  <a:pt x="1040663" y="470725"/>
                </a:lnTo>
                <a:lnTo>
                  <a:pt x="1054277" y="429450"/>
                </a:lnTo>
                <a:lnTo>
                  <a:pt x="1059014" y="384378"/>
                </a:lnTo>
                <a:close/>
              </a:path>
            </a:pathLst>
          </a:custGeom>
          <a:solidFill>
            <a:srgbClr val="000000"/>
          </a:solidFill>
        </p:spPr>
        <p:txBody>
          <a:bodyPr wrap="square" lIns="0" tIns="0" rIns="0" bIns="0" rtlCol="0"/>
          <a:lstStyle/>
          <a:p>
            <a:endParaRPr/>
          </a:p>
        </p:txBody>
      </p:sp>
      <p:sp>
        <p:nvSpPr>
          <p:cNvPr id="10" name="object 10"/>
          <p:cNvSpPr/>
          <p:nvPr/>
        </p:nvSpPr>
        <p:spPr>
          <a:xfrm>
            <a:off x="9907308" y="395833"/>
            <a:ext cx="776605" cy="964565"/>
          </a:xfrm>
          <a:custGeom>
            <a:avLst/>
            <a:gdLst/>
            <a:ahLst/>
            <a:cxnLst/>
            <a:rect l="l" t="t" r="r" b="b"/>
            <a:pathLst>
              <a:path w="776604" h="964565">
                <a:moveTo>
                  <a:pt x="391655" y="195795"/>
                </a:moveTo>
                <a:lnTo>
                  <a:pt x="386524" y="150685"/>
                </a:lnTo>
                <a:lnTo>
                  <a:pt x="371868" y="109397"/>
                </a:lnTo>
                <a:lnTo>
                  <a:pt x="348843" y="73063"/>
                </a:lnTo>
                <a:lnTo>
                  <a:pt x="318592" y="42811"/>
                </a:lnTo>
                <a:lnTo>
                  <a:pt x="282244" y="19786"/>
                </a:lnTo>
                <a:lnTo>
                  <a:pt x="240944" y="5143"/>
                </a:lnTo>
                <a:lnTo>
                  <a:pt x="195834" y="0"/>
                </a:lnTo>
                <a:lnTo>
                  <a:pt x="150723" y="5143"/>
                </a:lnTo>
                <a:lnTo>
                  <a:pt x="109423" y="19786"/>
                </a:lnTo>
                <a:lnTo>
                  <a:pt x="73075" y="42811"/>
                </a:lnTo>
                <a:lnTo>
                  <a:pt x="42811" y="73063"/>
                </a:lnTo>
                <a:lnTo>
                  <a:pt x="19786" y="109397"/>
                </a:lnTo>
                <a:lnTo>
                  <a:pt x="5143" y="150685"/>
                </a:lnTo>
                <a:lnTo>
                  <a:pt x="0" y="195795"/>
                </a:lnTo>
                <a:lnTo>
                  <a:pt x="5143" y="238213"/>
                </a:lnTo>
                <a:lnTo>
                  <a:pt x="19786" y="277583"/>
                </a:lnTo>
                <a:lnTo>
                  <a:pt x="42811" y="312635"/>
                </a:lnTo>
                <a:lnTo>
                  <a:pt x="73075" y="342112"/>
                </a:lnTo>
                <a:lnTo>
                  <a:pt x="109423" y="364731"/>
                </a:lnTo>
                <a:lnTo>
                  <a:pt x="150723" y="379234"/>
                </a:lnTo>
                <a:lnTo>
                  <a:pt x="195834" y="384340"/>
                </a:lnTo>
                <a:lnTo>
                  <a:pt x="240944" y="379234"/>
                </a:lnTo>
                <a:lnTo>
                  <a:pt x="282244" y="364731"/>
                </a:lnTo>
                <a:lnTo>
                  <a:pt x="318592" y="342112"/>
                </a:lnTo>
                <a:lnTo>
                  <a:pt x="348843" y="312635"/>
                </a:lnTo>
                <a:lnTo>
                  <a:pt x="371868" y="277583"/>
                </a:lnTo>
                <a:lnTo>
                  <a:pt x="386524" y="238213"/>
                </a:lnTo>
                <a:lnTo>
                  <a:pt x="391655" y="195795"/>
                </a:lnTo>
                <a:close/>
              </a:path>
              <a:path w="776604" h="964565">
                <a:moveTo>
                  <a:pt x="776135" y="384340"/>
                </a:moveTo>
                <a:lnTo>
                  <a:pt x="729335" y="386575"/>
                </a:lnTo>
                <a:lnTo>
                  <a:pt x="683793" y="393103"/>
                </a:lnTo>
                <a:lnTo>
                  <a:pt x="639711" y="403758"/>
                </a:lnTo>
                <a:lnTo>
                  <a:pt x="597293" y="418312"/>
                </a:lnTo>
                <a:lnTo>
                  <a:pt x="556755" y="436562"/>
                </a:lnTo>
                <a:lnTo>
                  <a:pt x="518274" y="458317"/>
                </a:lnTo>
                <a:lnTo>
                  <a:pt x="482079" y="483374"/>
                </a:lnTo>
                <a:lnTo>
                  <a:pt x="448360" y="511505"/>
                </a:lnTo>
                <a:lnTo>
                  <a:pt x="417334" y="542544"/>
                </a:lnTo>
                <a:lnTo>
                  <a:pt x="389178" y="576249"/>
                </a:lnTo>
                <a:lnTo>
                  <a:pt x="364121" y="612444"/>
                </a:lnTo>
                <a:lnTo>
                  <a:pt x="342366" y="650913"/>
                </a:lnTo>
                <a:lnTo>
                  <a:pt x="324104" y="691451"/>
                </a:lnTo>
                <a:lnTo>
                  <a:pt x="309549" y="733856"/>
                </a:lnTo>
                <a:lnTo>
                  <a:pt x="298907" y="777925"/>
                </a:lnTo>
                <a:lnTo>
                  <a:pt x="292366" y="823455"/>
                </a:lnTo>
                <a:lnTo>
                  <a:pt x="290131" y="870242"/>
                </a:lnTo>
                <a:lnTo>
                  <a:pt x="290131" y="964476"/>
                </a:lnTo>
                <a:lnTo>
                  <a:pt x="485965" y="964476"/>
                </a:lnTo>
                <a:lnTo>
                  <a:pt x="485965" y="870242"/>
                </a:lnTo>
                <a:lnTo>
                  <a:pt x="489775" y="823353"/>
                </a:lnTo>
                <a:lnTo>
                  <a:pt x="500811" y="778814"/>
                </a:lnTo>
                <a:lnTo>
                  <a:pt x="518464" y="737235"/>
                </a:lnTo>
                <a:lnTo>
                  <a:pt x="542124" y="699211"/>
                </a:lnTo>
                <a:lnTo>
                  <a:pt x="571182" y="665365"/>
                </a:lnTo>
                <a:lnTo>
                  <a:pt x="605028" y="636308"/>
                </a:lnTo>
                <a:lnTo>
                  <a:pt x="643051" y="612648"/>
                </a:lnTo>
                <a:lnTo>
                  <a:pt x="684644" y="594995"/>
                </a:lnTo>
                <a:lnTo>
                  <a:pt x="729208" y="583946"/>
                </a:lnTo>
                <a:lnTo>
                  <a:pt x="776135" y="580136"/>
                </a:lnTo>
                <a:lnTo>
                  <a:pt x="776135" y="384340"/>
                </a:lnTo>
                <a:close/>
              </a:path>
            </a:pathLst>
          </a:custGeom>
          <a:solidFill>
            <a:srgbClr val="000000"/>
          </a:solidFill>
        </p:spPr>
        <p:txBody>
          <a:bodyPr wrap="square" lIns="0" tIns="0" rIns="0" bIns="0" rtlCol="0"/>
          <a:lstStyle/>
          <a:p>
            <a:endParaRPr/>
          </a:p>
        </p:txBody>
      </p:sp>
      <p:sp>
        <p:nvSpPr>
          <p:cNvPr id="11" name="object 11"/>
          <p:cNvSpPr/>
          <p:nvPr/>
        </p:nvSpPr>
        <p:spPr>
          <a:xfrm>
            <a:off x="737146" y="2008505"/>
            <a:ext cx="3906520" cy="320040"/>
          </a:xfrm>
          <a:custGeom>
            <a:avLst/>
            <a:gdLst/>
            <a:ahLst/>
            <a:cxnLst/>
            <a:rect l="l" t="t" r="r" b="b"/>
            <a:pathLst>
              <a:path w="3906520" h="320039">
                <a:moveTo>
                  <a:pt x="3906012" y="0"/>
                </a:moveTo>
                <a:lnTo>
                  <a:pt x="0" y="0"/>
                </a:lnTo>
                <a:lnTo>
                  <a:pt x="0" y="320039"/>
                </a:lnTo>
                <a:lnTo>
                  <a:pt x="3906012" y="320039"/>
                </a:lnTo>
                <a:lnTo>
                  <a:pt x="3906012" y="0"/>
                </a:lnTo>
                <a:close/>
              </a:path>
            </a:pathLst>
          </a:custGeom>
          <a:solidFill>
            <a:srgbClr val="FFFF00"/>
          </a:solidFill>
        </p:spPr>
        <p:txBody>
          <a:bodyPr wrap="square" lIns="0" tIns="0" rIns="0" bIns="0" rtlCol="0"/>
          <a:lstStyle/>
          <a:p>
            <a:endParaRPr/>
          </a:p>
        </p:txBody>
      </p:sp>
      <p:sp>
        <p:nvSpPr>
          <p:cNvPr id="12" name="object 12"/>
          <p:cNvSpPr txBox="1"/>
          <p:nvPr/>
        </p:nvSpPr>
        <p:spPr>
          <a:xfrm>
            <a:off x="724611" y="1683766"/>
            <a:ext cx="7879080" cy="972185"/>
          </a:xfrm>
          <a:prstGeom prst="rect">
            <a:avLst/>
          </a:prstGeom>
        </p:spPr>
        <p:txBody>
          <a:bodyPr vert="horz" wrap="square" lIns="0" tIns="12065" rIns="0" bIns="0" rtlCol="0">
            <a:spAutoFit/>
          </a:bodyPr>
          <a:lstStyle/>
          <a:p>
            <a:pPr marL="12700" marR="5080">
              <a:lnSpc>
                <a:spcPct val="115100"/>
              </a:lnSpc>
              <a:spcBef>
                <a:spcPts val="95"/>
              </a:spcBef>
            </a:pPr>
            <a:r>
              <a:rPr sz="1800" dirty="0">
                <a:solidFill>
                  <a:srgbClr val="2A2522"/>
                </a:solidFill>
                <a:latin typeface="Arial"/>
                <a:cs typeface="Arial"/>
              </a:rPr>
              <a:t>Die</a:t>
            </a:r>
            <a:r>
              <a:rPr sz="1800" spc="130" dirty="0">
                <a:solidFill>
                  <a:srgbClr val="2A2522"/>
                </a:solidFill>
                <a:latin typeface="Arial"/>
                <a:cs typeface="Arial"/>
              </a:rPr>
              <a:t> </a:t>
            </a:r>
            <a:r>
              <a:rPr sz="1800" dirty="0">
                <a:solidFill>
                  <a:srgbClr val="2A2522"/>
                </a:solidFill>
                <a:latin typeface="Arial"/>
                <a:cs typeface="Arial"/>
              </a:rPr>
              <a:t>Schülerinnen</a:t>
            </a:r>
            <a:r>
              <a:rPr sz="1800" spc="135" dirty="0">
                <a:solidFill>
                  <a:srgbClr val="2A2522"/>
                </a:solidFill>
                <a:latin typeface="Arial"/>
                <a:cs typeface="Arial"/>
              </a:rPr>
              <a:t> </a:t>
            </a:r>
            <a:r>
              <a:rPr sz="1800" dirty="0">
                <a:solidFill>
                  <a:srgbClr val="2A2522"/>
                </a:solidFill>
                <a:latin typeface="Arial"/>
                <a:cs typeface="Arial"/>
              </a:rPr>
              <a:t>und</a:t>
            </a:r>
            <a:r>
              <a:rPr sz="1800" spc="160" dirty="0">
                <a:solidFill>
                  <a:srgbClr val="2A2522"/>
                </a:solidFill>
                <a:latin typeface="Arial"/>
                <a:cs typeface="Arial"/>
              </a:rPr>
              <a:t> </a:t>
            </a:r>
            <a:r>
              <a:rPr sz="1800" dirty="0">
                <a:solidFill>
                  <a:srgbClr val="2A2522"/>
                </a:solidFill>
                <a:latin typeface="Arial"/>
                <a:cs typeface="Arial"/>
              </a:rPr>
              <a:t>Schüler</a:t>
            </a:r>
            <a:r>
              <a:rPr sz="1800" spc="170" dirty="0">
                <a:solidFill>
                  <a:srgbClr val="2A2522"/>
                </a:solidFill>
                <a:latin typeface="Arial"/>
                <a:cs typeface="Arial"/>
              </a:rPr>
              <a:t> </a:t>
            </a:r>
            <a:r>
              <a:rPr sz="1800" dirty="0">
                <a:solidFill>
                  <a:srgbClr val="2A2522"/>
                </a:solidFill>
                <a:latin typeface="Arial"/>
                <a:cs typeface="Arial"/>
              </a:rPr>
              <a:t>lernen</a:t>
            </a:r>
            <a:r>
              <a:rPr sz="1800" spc="120" dirty="0">
                <a:solidFill>
                  <a:srgbClr val="2A2522"/>
                </a:solidFill>
                <a:latin typeface="Arial"/>
                <a:cs typeface="Arial"/>
              </a:rPr>
              <a:t> </a:t>
            </a:r>
            <a:r>
              <a:rPr sz="1800" dirty="0">
                <a:solidFill>
                  <a:srgbClr val="2A2522"/>
                </a:solidFill>
                <a:latin typeface="Arial"/>
                <a:cs typeface="Arial"/>
              </a:rPr>
              <a:t>in</a:t>
            </a:r>
            <a:r>
              <a:rPr sz="1800" spc="165" dirty="0">
                <a:solidFill>
                  <a:srgbClr val="2A2522"/>
                </a:solidFill>
                <a:latin typeface="Arial"/>
                <a:cs typeface="Arial"/>
              </a:rPr>
              <a:t> </a:t>
            </a:r>
            <a:r>
              <a:rPr sz="1800" dirty="0">
                <a:solidFill>
                  <a:srgbClr val="2A2522"/>
                </a:solidFill>
                <a:latin typeface="Arial"/>
                <a:cs typeface="Arial"/>
              </a:rPr>
              <a:t>den</a:t>
            </a:r>
            <a:r>
              <a:rPr sz="1800" spc="140" dirty="0">
                <a:solidFill>
                  <a:srgbClr val="2A2522"/>
                </a:solidFill>
                <a:latin typeface="Arial"/>
                <a:cs typeface="Arial"/>
              </a:rPr>
              <a:t> </a:t>
            </a:r>
            <a:r>
              <a:rPr sz="1800" dirty="0">
                <a:solidFill>
                  <a:srgbClr val="2A2522"/>
                </a:solidFill>
                <a:latin typeface="Arial"/>
                <a:cs typeface="Arial"/>
              </a:rPr>
              <a:t>weiterführenden</a:t>
            </a:r>
            <a:r>
              <a:rPr sz="1800" spc="100" dirty="0">
                <a:solidFill>
                  <a:srgbClr val="2A2522"/>
                </a:solidFill>
                <a:latin typeface="Arial"/>
                <a:cs typeface="Arial"/>
              </a:rPr>
              <a:t> </a:t>
            </a:r>
            <a:r>
              <a:rPr sz="1800" dirty="0">
                <a:solidFill>
                  <a:srgbClr val="2A2522"/>
                </a:solidFill>
                <a:latin typeface="Arial"/>
                <a:cs typeface="Arial"/>
              </a:rPr>
              <a:t>Schularten</a:t>
            </a:r>
            <a:r>
              <a:rPr sz="1800" spc="165" dirty="0">
                <a:solidFill>
                  <a:srgbClr val="2A2522"/>
                </a:solidFill>
                <a:latin typeface="Arial"/>
                <a:cs typeface="Arial"/>
              </a:rPr>
              <a:t> </a:t>
            </a:r>
            <a:r>
              <a:rPr sz="1800" spc="-25" dirty="0">
                <a:solidFill>
                  <a:srgbClr val="2A2522"/>
                </a:solidFill>
                <a:latin typeface="Arial"/>
                <a:cs typeface="Arial"/>
              </a:rPr>
              <a:t>auf </a:t>
            </a:r>
            <a:r>
              <a:rPr sz="1800" b="1" dirty="0">
                <a:solidFill>
                  <a:srgbClr val="2A2522"/>
                </a:solidFill>
                <a:latin typeface="Arial"/>
                <a:cs typeface="Arial"/>
              </a:rPr>
              <a:t>drei</a:t>
            </a:r>
            <a:r>
              <a:rPr sz="1800" b="1" spc="10" dirty="0">
                <a:solidFill>
                  <a:srgbClr val="2A2522"/>
                </a:solidFill>
                <a:latin typeface="Arial"/>
                <a:cs typeface="Arial"/>
              </a:rPr>
              <a:t> </a:t>
            </a:r>
            <a:r>
              <a:rPr sz="1800" b="1" spc="-10" dirty="0">
                <a:solidFill>
                  <a:srgbClr val="2A2522"/>
                </a:solidFill>
                <a:latin typeface="Arial"/>
                <a:cs typeface="Arial"/>
              </a:rPr>
              <a:t>unterschiedlichen</a:t>
            </a:r>
            <a:r>
              <a:rPr sz="1800" b="1" spc="10" dirty="0">
                <a:solidFill>
                  <a:srgbClr val="2A2522"/>
                </a:solidFill>
                <a:latin typeface="Arial"/>
                <a:cs typeface="Arial"/>
              </a:rPr>
              <a:t> </a:t>
            </a:r>
            <a:r>
              <a:rPr sz="1800" b="1" spc="-20" dirty="0">
                <a:solidFill>
                  <a:srgbClr val="2A2522"/>
                </a:solidFill>
                <a:latin typeface="Arial"/>
                <a:cs typeface="Arial"/>
              </a:rPr>
              <a:t>Niveaustufen</a:t>
            </a:r>
            <a:r>
              <a:rPr sz="1800" spc="-20" dirty="0">
                <a:solidFill>
                  <a:srgbClr val="2A2522"/>
                </a:solidFill>
                <a:latin typeface="Arial"/>
                <a:cs typeface="Arial"/>
              </a:rPr>
              <a:t>.</a:t>
            </a:r>
            <a:r>
              <a:rPr sz="1800" dirty="0">
                <a:solidFill>
                  <a:srgbClr val="2A2522"/>
                </a:solidFill>
                <a:latin typeface="Arial"/>
                <a:cs typeface="Arial"/>
              </a:rPr>
              <a:t> Die</a:t>
            </a:r>
            <a:r>
              <a:rPr sz="1800" spc="35" dirty="0">
                <a:solidFill>
                  <a:srgbClr val="2A2522"/>
                </a:solidFill>
                <a:latin typeface="Arial"/>
                <a:cs typeface="Arial"/>
              </a:rPr>
              <a:t> </a:t>
            </a:r>
            <a:r>
              <a:rPr sz="1800" dirty="0">
                <a:solidFill>
                  <a:srgbClr val="2A2522"/>
                </a:solidFill>
                <a:latin typeface="Arial"/>
                <a:cs typeface="Arial"/>
              </a:rPr>
              <a:t>Empfehlungen</a:t>
            </a:r>
            <a:r>
              <a:rPr sz="1800" spc="20" dirty="0">
                <a:solidFill>
                  <a:srgbClr val="2A2522"/>
                </a:solidFill>
                <a:latin typeface="Arial"/>
                <a:cs typeface="Arial"/>
              </a:rPr>
              <a:t> </a:t>
            </a:r>
            <a:r>
              <a:rPr sz="1800" dirty="0">
                <a:solidFill>
                  <a:srgbClr val="2A2522"/>
                </a:solidFill>
                <a:latin typeface="Arial"/>
                <a:cs typeface="Arial"/>
              </a:rPr>
              <a:t>werden</a:t>
            </a:r>
            <a:r>
              <a:rPr sz="1800" spc="5" dirty="0">
                <a:solidFill>
                  <a:srgbClr val="2A2522"/>
                </a:solidFill>
                <a:latin typeface="Arial"/>
                <a:cs typeface="Arial"/>
              </a:rPr>
              <a:t> </a:t>
            </a:r>
            <a:r>
              <a:rPr sz="1800" spc="-10" dirty="0">
                <a:solidFill>
                  <a:srgbClr val="2A2522"/>
                </a:solidFill>
                <a:latin typeface="Arial"/>
                <a:cs typeface="Arial"/>
              </a:rPr>
              <a:t>jeweils</a:t>
            </a:r>
            <a:r>
              <a:rPr sz="1800" spc="55" dirty="0">
                <a:solidFill>
                  <a:srgbClr val="2A2522"/>
                </a:solidFill>
                <a:latin typeface="Arial"/>
                <a:cs typeface="Arial"/>
              </a:rPr>
              <a:t>  für</a:t>
            </a:r>
            <a:r>
              <a:rPr sz="1800" spc="60" dirty="0">
                <a:solidFill>
                  <a:srgbClr val="2A2522"/>
                </a:solidFill>
                <a:latin typeface="Arial"/>
                <a:cs typeface="Arial"/>
              </a:rPr>
              <a:t> </a:t>
            </a:r>
            <a:r>
              <a:rPr sz="1800" dirty="0">
                <a:solidFill>
                  <a:srgbClr val="2A2522"/>
                </a:solidFill>
                <a:latin typeface="Arial"/>
                <a:cs typeface="Arial"/>
              </a:rPr>
              <a:t>eine</a:t>
            </a:r>
            <a:r>
              <a:rPr sz="1800" spc="40" dirty="0">
                <a:solidFill>
                  <a:srgbClr val="2A2522"/>
                </a:solidFill>
                <a:latin typeface="Arial"/>
                <a:cs typeface="Arial"/>
              </a:rPr>
              <a:t> </a:t>
            </a:r>
            <a:r>
              <a:rPr sz="1800" dirty="0">
                <a:solidFill>
                  <a:srgbClr val="2A2522"/>
                </a:solidFill>
                <a:latin typeface="Arial"/>
                <a:cs typeface="Arial"/>
              </a:rPr>
              <a:t>der</a:t>
            </a:r>
            <a:r>
              <a:rPr sz="1800" spc="60" dirty="0">
                <a:solidFill>
                  <a:srgbClr val="2A2522"/>
                </a:solidFill>
                <a:latin typeface="Arial"/>
                <a:cs typeface="Arial"/>
              </a:rPr>
              <a:t> </a:t>
            </a:r>
            <a:r>
              <a:rPr sz="1800" dirty="0">
                <a:solidFill>
                  <a:srgbClr val="2A2522"/>
                </a:solidFill>
                <a:latin typeface="Arial"/>
                <a:cs typeface="Arial"/>
              </a:rPr>
              <a:t>Niveaustufen</a:t>
            </a:r>
            <a:r>
              <a:rPr sz="1800" spc="65" dirty="0">
                <a:solidFill>
                  <a:srgbClr val="2A2522"/>
                </a:solidFill>
                <a:latin typeface="Arial"/>
                <a:cs typeface="Arial"/>
              </a:rPr>
              <a:t> </a:t>
            </a:r>
            <a:r>
              <a:rPr sz="1800" spc="-10" dirty="0">
                <a:solidFill>
                  <a:srgbClr val="2A2522"/>
                </a:solidFill>
                <a:latin typeface="Arial"/>
                <a:cs typeface="Arial"/>
              </a:rPr>
              <a:t>ausgesprochen:</a:t>
            </a:r>
            <a:endParaRPr sz="1800">
              <a:latin typeface="Arial"/>
              <a:cs typeface="Arial"/>
            </a:endParaRPr>
          </a:p>
        </p:txBody>
      </p:sp>
      <p:sp>
        <p:nvSpPr>
          <p:cNvPr id="13" name="object 13"/>
          <p:cNvSpPr txBox="1"/>
          <p:nvPr/>
        </p:nvSpPr>
        <p:spPr>
          <a:xfrm>
            <a:off x="737146" y="2954908"/>
            <a:ext cx="3629025" cy="325120"/>
          </a:xfrm>
          <a:prstGeom prst="rect">
            <a:avLst/>
          </a:prstGeom>
          <a:solidFill>
            <a:srgbClr val="FFFF00"/>
          </a:solidFill>
        </p:spPr>
        <p:txBody>
          <a:bodyPr vert="horz" wrap="square" lIns="0" tIns="44450" rIns="0" bIns="0" rtlCol="0">
            <a:spAutoFit/>
          </a:bodyPr>
          <a:lstStyle/>
          <a:p>
            <a:pPr>
              <a:lnSpc>
                <a:spcPct val="100000"/>
              </a:lnSpc>
              <a:spcBef>
                <a:spcPts val="350"/>
              </a:spcBef>
            </a:pPr>
            <a:r>
              <a:rPr sz="1800" b="1" spc="-10" dirty="0">
                <a:solidFill>
                  <a:srgbClr val="2A2522"/>
                </a:solidFill>
                <a:latin typeface="Arial"/>
                <a:cs typeface="Arial"/>
              </a:rPr>
              <a:t>grundlegendes</a:t>
            </a:r>
            <a:r>
              <a:rPr sz="1800" b="1" spc="-114" dirty="0">
                <a:solidFill>
                  <a:srgbClr val="2A2522"/>
                </a:solidFill>
                <a:latin typeface="Arial"/>
                <a:cs typeface="Arial"/>
              </a:rPr>
              <a:t> </a:t>
            </a:r>
            <a:r>
              <a:rPr sz="1800" b="1" dirty="0">
                <a:solidFill>
                  <a:srgbClr val="2A2522"/>
                </a:solidFill>
                <a:latin typeface="Arial"/>
                <a:cs typeface="Arial"/>
              </a:rPr>
              <a:t>Niveau</a:t>
            </a:r>
            <a:r>
              <a:rPr sz="1800" b="1" spc="-90" dirty="0">
                <a:solidFill>
                  <a:srgbClr val="2A2522"/>
                </a:solidFill>
                <a:latin typeface="Arial"/>
                <a:cs typeface="Arial"/>
              </a:rPr>
              <a:t> </a:t>
            </a:r>
            <a:r>
              <a:rPr sz="1800" b="1" spc="270" dirty="0">
                <a:solidFill>
                  <a:srgbClr val="2A2522"/>
                </a:solidFill>
                <a:latin typeface="Arial"/>
                <a:cs typeface="Arial"/>
              </a:rPr>
              <a:t>/</a:t>
            </a:r>
            <a:r>
              <a:rPr sz="1800" b="1" spc="-65" dirty="0">
                <a:solidFill>
                  <a:srgbClr val="2A2522"/>
                </a:solidFill>
                <a:latin typeface="Arial"/>
                <a:cs typeface="Arial"/>
              </a:rPr>
              <a:t> </a:t>
            </a:r>
            <a:r>
              <a:rPr sz="1800" b="1" dirty="0">
                <a:solidFill>
                  <a:srgbClr val="2A2522"/>
                </a:solidFill>
                <a:latin typeface="Arial"/>
                <a:cs typeface="Arial"/>
              </a:rPr>
              <a:t>Niveau</a:t>
            </a:r>
            <a:r>
              <a:rPr sz="1800" b="1" spc="-80" dirty="0">
                <a:solidFill>
                  <a:srgbClr val="2A2522"/>
                </a:solidFill>
                <a:latin typeface="Arial"/>
                <a:cs typeface="Arial"/>
              </a:rPr>
              <a:t> </a:t>
            </a:r>
            <a:r>
              <a:rPr sz="1800" b="1" spc="-50" dirty="0">
                <a:solidFill>
                  <a:srgbClr val="2A2522"/>
                </a:solidFill>
                <a:latin typeface="Arial"/>
                <a:cs typeface="Arial"/>
              </a:rPr>
              <a:t>G</a:t>
            </a:r>
            <a:endParaRPr sz="1800">
              <a:latin typeface="Arial"/>
              <a:cs typeface="Arial"/>
            </a:endParaRPr>
          </a:p>
        </p:txBody>
      </p:sp>
      <p:sp>
        <p:nvSpPr>
          <p:cNvPr id="14" name="object 14"/>
          <p:cNvSpPr txBox="1"/>
          <p:nvPr/>
        </p:nvSpPr>
        <p:spPr>
          <a:xfrm>
            <a:off x="4411471" y="2987166"/>
            <a:ext cx="1309370" cy="299720"/>
          </a:xfrm>
          <a:prstGeom prst="rect">
            <a:avLst/>
          </a:prstGeom>
        </p:spPr>
        <p:txBody>
          <a:bodyPr vert="horz" wrap="square" lIns="0" tIns="12700" rIns="0" bIns="0" rtlCol="0">
            <a:spAutoFit/>
          </a:bodyPr>
          <a:lstStyle/>
          <a:p>
            <a:pPr marL="12700">
              <a:lnSpc>
                <a:spcPct val="100000"/>
              </a:lnSpc>
              <a:spcBef>
                <a:spcPts val="100"/>
              </a:spcBef>
            </a:pPr>
            <a:r>
              <a:rPr sz="1800" spc="-175" dirty="0">
                <a:solidFill>
                  <a:srgbClr val="2A2522"/>
                </a:solidFill>
                <a:latin typeface="Wingdings"/>
                <a:cs typeface="Wingdings"/>
              </a:rPr>
              <a:t></a:t>
            </a:r>
            <a:r>
              <a:rPr sz="1800" spc="15" dirty="0">
                <a:solidFill>
                  <a:srgbClr val="2A2522"/>
                </a:solidFill>
                <a:latin typeface="Times New Roman"/>
                <a:cs typeface="Times New Roman"/>
              </a:rPr>
              <a:t> </a:t>
            </a:r>
            <a:r>
              <a:rPr sz="1800" spc="60" dirty="0">
                <a:solidFill>
                  <a:srgbClr val="2A2522"/>
                </a:solidFill>
                <a:latin typeface="Arial"/>
                <a:cs typeface="Arial"/>
              </a:rPr>
              <a:t>führt</a:t>
            </a:r>
            <a:r>
              <a:rPr sz="1800" spc="-25" dirty="0">
                <a:solidFill>
                  <a:srgbClr val="2A2522"/>
                </a:solidFill>
                <a:latin typeface="Arial"/>
                <a:cs typeface="Arial"/>
              </a:rPr>
              <a:t> zum</a:t>
            </a:r>
            <a:endParaRPr sz="1800">
              <a:latin typeface="Arial"/>
              <a:cs typeface="Arial"/>
            </a:endParaRPr>
          </a:p>
        </p:txBody>
      </p:sp>
      <p:sp>
        <p:nvSpPr>
          <p:cNvPr id="15" name="object 15"/>
          <p:cNvSpPr txBox="1"/>
          <p:nvPr/>
        </p:nvSpPr>
        <p:spPr>
          <a:xfrm>
            <a:off x="5766308" y="2954908"/>
            <a:ext cx="2352040" cy="325120"/>
          </a:xfrm>
          <a:prstGeom prst="rect">
            <a:avLst/>
          </a:prstGeom>
          <a:solidFill>
            <a:srgbClr val="FFFF00"/>
          </a:solidFill>
        </p:spPr>
        <p:txBody>
          <a:bodyPr vert="horz" wrap="square" lIns="0" tIns="44450" rIns="0" bIns="0" rtlCol="0">
            <a:spAutoFit/>
          </a:bodyPr>
          <a:lstStyle/>
          <a:p>
            <a:pPr marL="635">
              <a:lnSpc>
                <a:spcPct val="100000"/>
              </a:lnSpc>
              <a:spcBef>
                <a:spcPts val="350"/>
              </a:spcBef>
            </a:pPr>
            <a:r>
              <a:rPr sz="1800" b="1" spc="-10" dirty="0">
                <a:solidFill>
                  <a:srgbClr val="2A2522"/>
                </a:solidFill>
                <a:latin typeface="Arial"/>
                <a:cs typeface="Arial"/>
              </a:rPr>
              <a:t>Hauptschulabschluss</a:t>
            </a:r>
            <a:endParaRPr sz="1800">
              <a:latin typeface="Arial"/>
              <a:cs typeface="Arial"/>
            </a:endParaRPr>
          </a:p>
        </p:txBody>
      </p:sp>
      <p:sp>
        <p:nvSpPr>
          <p:cNvPr id="16" name="object 16"/>
          <p:cNvSpPr txBox="1"/>
          <p:nvPr/>
        </p:nvSpPr>
        <p:spPr>
          <a:xfrm>
            <a:off x="724611" y="3302634"/>
            <a:ext cx="10514965" cy="299720"/>
          </a:xfrm>
          <a:prstGeom prst="rect">
            <a:avLst/>
          </a:prstGeom>
        </p:spPr>
        <p:txBody>
          <a:bodyPr vert="horz" wrap="square" lIns="0" tIns="12700" rIns="0" bIns="0" rtlCol="0">
            <a:spAutoFit/>
          </a:bodyPr>
          <a:lstStyle/>
          <a:p>
            <a:pPr marL="12700">
              <a:lnSpc>
                <a:spcPct val="100000"/>
              </a:lnSpc>
              <a:spcBef>
                <a:spcPts val="100"/>
              </a:spcBef>
            </a:pPr>
            <a:r>
              <a:rPr sz="1800" spc="60" dirty="0">
                <a:solidFill>
                  <a:srgbClr val="2A2522"/>
                </a:solidFill>
                <a:latin typeface="Arial"/>
                <a:cs typeface="Arial"/>
              </a:rPr>
              <a:t>(wird</a:t>
            </a:r>
            <a:r>
              <a:rPr sz="1800" spc="125" dirty="0">
                <a:solidFill>
                  <a:srgbClr val="2A2522"/>
                </a:solidFill>
                <a:latin typeface="Arial"/>
                <a:cs typeface="Arial"/>
              </a:rPr>
              <a:t> </a:t>
            </a:r>
            <a:r>
              <a:rPr sz="1800" dirty="0">
                <a:solidFill>
                  <a:srgbClr val="2A2522"/>
                </a:solidFill>
                <a:latin typeface="Arial"/>
                <a:cs typeface="Arial"/>
              </a:rPr>
              <a:t>angeboten</a:t>
            </a:r>
            <a:r>
              <a:rPr sz="1800" spc="75" dirty="0">
                <a:solidFill>
                  <a:srgbClr val="2A2522"/>
                </a:solidFill>
                <a:latin typeface="Arial"/>
                <a:cs typeface="Arial"/>
              </a:rPr>
              <a:t> </a:t>
            </a:r>
            <a:r>
              <a:rPr sz="1800" dirty="0">
                <a:solidFill>
                  <a:srgbClr val="2A2522"/>
                </a:solidFill>
                <a:latin typeface="Arial"/>
                <a:cs typeface="Arial"/>
              </a:rPr>
              <a:t>an</a:t>
            </a:r>
            <a:r>
              <a:rPr sz="1800" spc="114" dirty="0">
                <a:solidFill>
                  <a:srgbClr val="2A2522"/>
                </a:solidFill>
                <a:latin typeface="Arial"/>
                <a:cs typeface="Arial"/>
              </a:rPr>
              <a:t> </a:t>
            </a:r>
            <a:r>
              <a:rPr sz="1800" dirty="0">
                <a:solidFill>
                  <a:srgbClr val="2A2522"/>
                </a:solidFill>
                <a:latin typeface="Arial"/>
                <a:cs typeface="Arial"/>
              </a:rPr>
              <a:t>der</a:t>
            </a:r>
            <a:r>
              <a:rPr sz="1800" spc="100" dirty="0">
                <a:solidFill>
                  <a:srgbClr val="2A2522"/>
                </a:solidFill>
                <a:latin typeface="Arial"/>
                <a:cs typeface="Arial"/>
              </a:rPr>
              <a:t> </a:t>
            </a:r>
            <a:r>
              <a:rPr sz="1800" dirty="0">
                <a:solidFill>
                  <a:srgbClr val="2A2522"/>
                </a:solidFill>
                <a:latin typeface="Arial"/>
                <a:cs typeface="Arial"/>
              </a:rPr>
              <a:t>Werkrealschule,</a:t>
            </a:r>
            <a:r>
              <a:rPr sz="1800" spc="135" dirty="0">
                <a:solidFill>
                  <a:srgbClr val="2A2522"/>
                </a:solidFill>
                <a:latin typeface="Arial"/>
                <a:cs typeface="Arial"/>
              </a:rPr>
              <a:t> </a:t>
            </a:r>
            <a:r>
              <a:rPr sz="1800" dirty="0">
                <a:solidFill>
                  <a:srgbClr val="2A2522"/>
                </a:solidFill>
                <a:latin typeface="Arial"/>
                <a:cs typeface="Arial"/>
              </a:rPr>
              <a:t>Hauptschule,</a:t>
            </a:r>
            <a:r>
              <a:rPr sz="1800" spc="114" dirty="0">
                <a:solidFill>
                  <a:srgbClr val="2A2522"/>
                </a:solidFill>
                <a:latin typeface="Arial"/>
                <a:cs typeface="Arial"/>
              </a:rPr>
              <a:t> </a:t>
            </a:r>
            <a:r>
              <a:rPr sz="1800" dirty="0">
                <a:solidFill>
                  <a:srgbClr val="2A2522"/>
                </a:solidFill>
                <a:latin typeface="Arial"/>
                <a:cs typeface="Arial"/>
              </a:rPr>
              <a:t>der</a:t>
            </a:r>
            <a:r>
              <a:rPr sz="1800" spc="114" dirty="0">
                <a:solidFill>
                  <a:srgbClr val="2A2522"/>
                </a:solidFill>
                <a:latin typeface="Arial"/>
                <a:cs typeface="Arial"/>
              </a:rPr>
              <a:t> </a:t>
            </a:r>
            <a:r>
              <a:rPr sz="1800" dirty="0">
                <a:solidFill>
                  <a:srgbClr val="2A2522"/>
                </a:solidFill>
                <a:latin typeface="Arial"/>
                <a:cs typeface="Arial"/>
              </a:rPr>
              <a:t>Realschule</a:t>
            </a:r>
            <a:r>
              <a:rPr sz="1800" spc="114" dirty="0">
                <a:solidFill>
                  <a:srgbClr val="2A2522"/>
                </a:solidFill>
                <a:latin typeface="Arial"/>
                <a:cs typeface="Arial"/>
              </a:rPr>
              <a:t> </a:t>
            </a:r>
            <a:r>
              <a:rPr sz="1800" dirty="0">
                <a:solidFill>
                  <a:srgbClr val="2A2522"/>
                </a:solidFill>
                <a:latin typeface="Arial"/>
                <a:cs typeface="Arial"/>
              </a:rPr>
              <a:t>und</a:t>
            </a:r>
            <a:r>
              <a:rPr sz="1800" spc="114" dirty="0">
                <a:solidFill>
                  <a:srgbClr val="2A2522"/>
                </a:solidFill>
                <a:latin typeface="Arial"/>
                <a:cs typeface="Arial"/>
              </a:rPr>
              <a:t> </a:t>
            </a:r>
            <a:r>
              <a:rPr sz="1800" dirty="0">
                <a:solidFill>
                  <a:srgbClr val="2A2522"/>
                </a:solidFill>
                <a:latin typeface="Arial"/>
                <a:cs typeface="Arial"/>
              </a:rPr>
              <a:t>der</a:t>
            </a:r>
            <a:r>
              <a:rPr sz="1800" spc="114" dirty="0">
                <a:solidFill>
                  <a:srgbClr val="2A2522"/>
                </a:solidFill>
                <a:latin typeface="Arial"/>
                <a:cs typeface="Arial"/>
              </a:rPr>
              <a:t> </a:t>
            </a:r>
            <a:r>
              <a:rPr sz="1800" spc="-10" dirty="0">
                <a:solidFill>
                  <a:srgbClr val="2A2522"/>
                </a:solidFill>
                <a:latin typeface="Arial"/>
                <a:cs typeface="Arial"/>
              </a:rPr>
              <a:t>Gemeinschaftsschule)</a:t>
            </a:r>
            <a:endParaRPr sz="1800">
              <a:latin typeface="Arial"/>
              <a:cs typeface="Arial"/>
            </a:endParaRPr>
          </a:p>
        </p:txBody>
      </p:sp>
      <p:sp>
        <p:nvSpPr>
          <p:cNvPr id="17" name="object 17"/>
          <p:cNvSpPr txBox="1"/>
          <p:nvPr/>
        </p:nvSpPr>
        <p:spPr>
          <a:xfrm>
            <a:off x="737146" y="3901313"/>
            <a:ext cx="2996565" cy="325120"/>
          </a:xfrm>
          <a:prstGeom prst="rect">
            <a:avLst/>
          </a:prstGeom>
          <a:solidFill>
            <a:srgbClr val="FFFF00"/>
          </a:solidFill>
        </p:spPr>
        <p:txBody>
          <a:bodyPr vert="horz" wrap="square" lIns="0" tIns="45085" rIns="0" bIns="0" rtlCol="0">
            <a:spAutoFit/>
          </a:bodyPr>
          <a:lstStyle/>
          <a:p>
            <a:pPr>
              <a:lnSpc>
                <a:spcPct val="100000"/>
              </a:lnSpc>
              <a:spcBef>
                <a:spcPts val="355"/>
              </a:spcBef>
            </a:pPr>
            <a:r>
              <a:rPr sz="1800" b="1" dirty="0">
                <a:solidFill>
                  <a:srgbClr val="2A2522"/>
                </a:solidFill>
                <a:latin typeface="Arial"/>
                <a:cs typeface="Arial"/>
              </a:rPr>
              <a:t>mittleres</a:t>
            </a:r>
            <a:r>
              <a:rPr sz="1800" b="1" spc="-80" dirty="0">
                <a:solidFill>
                  <a:srgbClr val="2A2522"/>
                </a:solidFill>
                <a:latin typeface="Arial"/>
                <a:cs typeface="Arial"/>
              </a:rPr>
              <a:t> </a:t>
            </a:r>
            <a:r>
              <a:rPr sz="1800" b="1" dirty="0">
                <a:solidFill>
                  <a:srgbClr val="2A2522"/>
                </a:solidFill>
                <a:latin typeface="Arial"/>
                <a:cs typeface="Arial"/>
              </a:rPr>
              <a:t>Niveau</a:t>
            </a:r>
            <a:r>
              <a:rPr sz="1800" b="1" spc="-70" dirty="0">
                <a:solidFill>
                  <a:srgbClr val="2A2522"/>
                </a:solidFill>
                <a:latin typeface="Arial"/>
                <a:cs typeface="Arial"/>
              </a:rPr>
              <a:t> </a:t>
            </a:r>
            <a:r>
              <a:rPr sz="1800" b="1" spc="270" dirty="0">
                <a:solidFill>
                  <a:srgbClr val="2A2522"/>
                </a:solidFill>
                <a:latin typeface="Arial"/>
                <a:cs typeface="Arial"/>
              </a:rPr>
              <a:t>/</a:t>
            </a:r>
            <a:r>
              <a:rPr sz="1800" b="1" spc="-65" dirty="0">
                <a:solidFill>
                  <a:srgbClr val="2A2522"/>
                </a:solidFill>
                <a:latin typeface="Arial"/>
                <a:cs typeface="Arial"/>
              </a:rPr>
              <a:t> </a:t>
            </a:r>
            <a:r>
              <a:rPr sz="1800" b="1" dirty="0">
                <a:solidFill>
                  <a:srgbClr val="2A2522"/>
                </a:solidFill>
                <a:latin typeface="Arial"/>
                <a:cs typeface="Arial"/>
              </a:rPr>
              <a:t>Niveau</a:t>
            </a:r>
            <a:r>
              <a:rPr sz="1800" b="1" spc="-70" dirty="0">
                <a:solidFill>
                  <a:srgbClr val="2A2522"/>
                </a:solidFill>
                <a:latin typeface="Arial"/>
                <a:cs typeface="Arial"/>
              </a:rPr>
              <a:t> </a:t>
            </a:r>
            <a:r>
              <a:rPr sz="1800" b="1" spc="70" dirty="0">
                <a:solidFill>
                  <a:srgbClr val="2A2522"/>
                </a:solidFill>
                <a:latin typeface="Arial"/>
                <a:cs typeface="Arial"/>
              </a:rPr>
              <a:t>M</a:t>
            </a:r>
            <a:endParaRPr sz="1800">
              <a:latin typeface="Arial"/>
              <a:cs typeface="Arial"/>
            </a:endParaRPr>
          </a:p>
        </p:txBody>
      </p:sp>
      <p:sp>
        <p:nvSpPr>
          <p:cNvPr id="18" name="object 18"/>
          <p:cNvSpPr txBox="1"/>
          <p:nvPr/>
        </p:nvSpPr>
        <p:spPr>
          <a:xfrm>
            <a:off x="3779011" y="3933825"/>
            <a:ext cx="1309370" cy="299720"/>
          </a:xfrm>
          <a:prstGeom prst="rect">
            <a:avLst/>
          </a:prstGeom>
        </p:spPr>
        <p:txBody>
          <a:bodyPr vert="horz" wrap="square" lIns="0" tIns="12700" rIns="0" bIns="0" rtlCol="0">
            <a:spAutoFit/>
          </a:bodyPr>
          <a:lstStyle/>
          <a:p>
            <a:pPr marL="12700">
              <a:lnSpc>
                <a:spcPct val="100000"/>
              </a:lnSpc>
              <a:spcBef>
                <a:spcPts val="100"/>
              </a:spcBef>
            </a:pPr>
            <a:r>
              <a:rPr sz="1800" spc="-180" dirty="0">
                <a:solidFill>
                  <a:srgbClr val="2A2522"/>
                </a:solidFill>
                <a:latin typeface="Wingdings"/>
                <a:cs typeface="Wingdings"/>
              </a:rPr>
              <a:t></a:t>
            </a:r>
            <a:r>
              <a:rPr sz="1800" spc="30" dirty="0">
                <a:solidFill>
                  <a:srgbClr val="2A2522"/>
                </a:solidFill>
                <a:latin typeface="Times New Roman"/>
                <a:cs typeface="Times New Roman"/>
              </a:rPr>
              <a:t> </a:t>
            </a:r>
            <a:r>
              <a:rPr sz="1800" spc="60" dirty="0">
                <a:solidFill>
                  <a:srgbClr val="2A2522"/>
                </a:solidFill>
                <a:latin typeface="Arial"/>
                <a:cs typeface="Arial"/>
              </a:rPr>
              <a:t>führt</a:t>
            </a:r>
            <a:r>
              <a:rPr sz="1800" spc="-35" dirty="0">
                <a:solidFill>
                  <a:srgbClr val="2A2522"/>
                </a:solidFill>
                <a:latin typeface="Arial"/>
                <a:cs typeface="Arial"/>
              </a:rPr>
              <a:t> </a:t>
            </a:r>
            <a:r>
              <a:rPr sz="1800" spc="-25" dirty="0">
                <a:solidFill>
                  <a:srgbClr val="2A2522"/>
                </a:solidFill>
                <a:latin typeface="Arial"/>
                <a:cs typeface="Arial"/>
              </a:rPr>
              <a:t>zum</a:t>
            </a:r>
            <a:endParaRPr sz="1800">
              <a:latin typeface="Arial"/>
              <a:cs typeface="Arial"/>
            </a:endParaRPr>
          </a:p>
        </p:txBody>
      </p:sp>
      <p:sp>
        <p:nvSpPr>
          <p:cNvPr id="19" name="object 19"/>
          <p:cNvSpPr txBox="1"/>
          <p:nvPr/>
        </p:nvSpPr>
        <p:spPr>
          <a:xfrm>
            <a:off x="5133847" y="3901313"/>
            <a:ext cx="2164080" cy="325120"/>
          </a:xfrm>
          <a:prstGeom prst="rect">
            <a:avLst/>
          </a:prstGeom>
          <a:solidFill>
            <a:srgbClr val="FFFF00"/>
          </a:solidFill>
        </p:spPr>
        <p:txBody>
          <a:bodyPr vert="horz" wrap="square" lIns="0" tIns="45085" rIns="0" bIns="0" rtlCol="0">
            <a:spAutoFit/>
          </a:bodyPr>
          <a:lstStyle/>
          <a:p>
            <a:pPr marL="635">
              <a:lnSpc>
                <a:spcPct val="100000"/>
              </a:lnSpc>
              <a:spcBef>
                <a:spcPts val="355"/>
              </a:spcBef>
            </a:pPr>
            <a:r>
              <a:rPr sz="1800" b="1" spc="-25" dirty="0">
                <a:solidFill>
                  <a:srgbClr val="2A2522"/>
                </a:solidFill>
                <a:latin typeface="Arial"/>
                <a:cs typeface="Arial"/>
              </a:rPr>
              <a:t>Realschulabschluss</a:t>
            </a:r>
            <a:endParaRPr sz="1800">
              <a:latin typeface="Arial"/>
              <a:cs typeface="Arial"/>
            </a:endParaRPr>
          </a:p>
        </p:txBody>
      </p:sp>
      <p:sp>
        <p:nvSpPr>
          <p:cNvPr id="20" name="object 20"/>
          <p:cNvSpPr txBox="1"/>
          <p:nvPr/>
        </p:nvSpPr>
        <p:spPr>
          <a:xfrm>
            <a:off x="724611" y="4249292"/>
            <a:ext cx="6931659" cy="299720"/>
          </a:xfrm>
          <a:prstGeom prst="rect">
            <a:avLst/>
          </a:prstGeom>
        </p:spPr>
        <p:txBody>
          <a:bodyPr vert="horz" wrap="square" lIns="0" tIns="12700" rIns="0" bIns="0" rtlCol="0">
            <a:spAutoFit/>
          </a:bodyPr>
          <a:lstStyle/>
          <a:p>
            <a:pPr marL="12700">
              <a:lnSpc>
                <a:spcPct val="100000"/>
              </a:lnSpc>
              <a:spcBef>
                <a:spcPts val="100"/>
              </a:spcBef>
            </a:pPr>
            <a:r>
              <a:rPr sz="1800" spc="60" dirty="0">
                <a:solidFill>
                  <a:srgbClr val="2A2522"/>
                </a:solidFill>
                <a:latin typeface="Arial"/>
                <a:cs typeface="Arial"/>
              </a:rPr>
              <a:t>(wird</a:t>
            </a:r>
            <a:r>
              <a:rPr sz="1800" spc="75" dirty="0">
                <a:solidFill>
                  <a:srgbClr val="2A2522"/>
                </a:solidFill>
                <a:latin typeface="Arial"/>
                <a:cs typeface="Arial"/>
              </a:rPr>
              <a:t> </a:t>
            </a:r>
            <a:r>
              <a:rPr sz="1800" dirty="0">
                <a:solidFill>
                  <a:srgbClr val="2A2522"/>
                </a:solidFill>
                <a:latin typeface="Arial"/>
                <a:cs typeface="Arial"/>
              </a:rPr>
              <a:t>angeboten</a:t>
            </a:r>
            <a:r>
              <a:rPr sz="1800" spc="30" dirty="0">
                <a:solidFill>
                  <a:srgbClr val="2A2522"/>
                </a:solidFill>
                <a:latin typeface="Arial"/>
                <a:cs typeface="Arial"/>
              </a:rPr>
              <a:t> </a:t>
            </a:r>
            <a:r>
              <a:rPr sz="1800" dirty="0">
                <a:solidFill>
                  <a:srgbClr val="2A2522"/>
                </a:solidFill>
                <a:latin typeface="Arial"/>
                <a:cs typeface="Arial"/>
              </a:rPr>
              <a:t>an</a:t>
            </a:r>
            <a:r>
              <a:rPr sz="1800" spc="65" dirty="0">
                <a:solidFill>
                  <a:srgbClr val="2A2522"/>
                </a:solidFill>
                <a:latin typeface="Arial"/>
                <a:cs typeface="Arial"/>
              </a:rPr>
              <a:t> </a:t>
            </a:r>
            <a:r>
              <a:rPr sz="1800" dirty="0">
                <a:solidFill>
                  <a:srgbClr val="2A2522"/>
                </a:solidFill>
                <a:latin typeface="Arial"/>
                <a:cs typeface="Arial"/>
              </a:rPr>
              <a:t>der</a:t>
            </a:r>
            <a:r>
              <a:rPr sz="1800" spc="50" dirty="0">
                <a:solidFill>
                  <a:srgbClr val="2A2522"/>
                </a:solidFill>
                <a:latin typeface="Arial"/>
                <a:cs typeface="Arial"/>
              </a:rPr>
              <a:t> </a:t>
            </a:r>
            <a:r>
              <a:rPr sz="1800" dirty="0">
                <a:solidFill>
                  <a:srgbClr val="2A2522"/>
                </a:solidFill>
                <a:latin typeface="Arial"/>
                <a:cs typeface="Arial"/>
              </a:rPr>
              <a:t>Realschule</a:t>
            </a:r>
            <a:r>
              <a:rPr sz="1800" spc="70" dirty="0">
                <a:solidFill>
                  <a:srgbClr val="2A2522"/>
                </a:solidFill>
                <a:latin typeface="Arial"/>
                <a:cs typeface="Arial"/>
              </a:rPr>
              <a:t> </a:t>
            </a:r>
            <a:r>
              <a:rPr sz="1800" dirty="0">
                <a:solidFill>
                  <a:srgbClr val="2A2522"/>
                </a:solidFill>
                <a:latin typeface="Arial"/>
                <a:cs typeface="Arial"/>
              </a:rPr>
              <a:t>und</a:t>
            </a:r>
            <a:r>
              <a:rPr sz="1800" spc="70" dirty="0">
                <a:solidFill>
                  <a:srgbClr val="2A2522"/>
                </a:solidFill>
                <a:latin typeface="Arial"/>
                <a:cs typeface="Arial"/>
              </a:rPr>
              <a:t> </a:t>
            </a:r>
            <a:r>
              <a:rPr sz="1800" dirty="0">
                <a:solidFill>
                  <a:srgbClr val="2A2522"/>
                </a:solidFill>
                <a:latin typeface="Arial"/>
                <a:cs typeface="Arial"/>
              </a:rPr>
              <a:t>der</a:t>
            </a:r>
            <a:r>
              <a:rPr sz="1800" spc="65" dirty="0">
                <a:solidFill>
                  <a:srgbClr val="2A2522"/>
                </a:solidFill>
                <a:latin typeface="Arial"/>
                <a:cs typeface="Arial"/>
              </a:rPr>
              <a:t> </a:t>
            </a:r>
            <a:r>
              <a:rPr sz="1800" spc="-10" dirty="0">
                <a:solidFill>
                  <a:srgbClr val="2A2522"/>
                </a:solidFill>
                <a:latin typeface="Arial"/>
                <a:cs typeface="Arial"/>
              </a:rPr>
              <a:t>Gemeinschaftsschule)</a:t>
            </a:r>
            <a:endParaRPr sz="1800">
              <a:latin typeface="Arial"/>
              <a:cs typeface="Arial"/>
            </a:endParaRPr>
          </a:p>
        </p:txBody>
      </p:sp>
      <p:sp>
        <p:nvSpPr>
          <p:cNvPr id="21" name="object 21"/>
          <p:cNvSpPr txBox="1"/>
          <p:nvPr/>
        </p:nvSpPr>
        <p:spPr>
          <a:xfrm>
            <a:off x="737146" y="4847716"/>
            <a:ext cx="3191510" cy="325120"/>
          </a:xfrm>
          <a:prstGeom prst="rect">
            <a:avLst/>
          </a:prstGeom>
          <a:solidFill>
            <a:srgbClr val="FFFF00"/>
          </a:solidFill>
        </p:spPr>
        <p:txBody>
          <a:bodyPr vert="horz" wrap="square" lIns="0" tIns="45085" rIns="0" bIns="0" rtlCol="0">
            <a:spAutoFit/>
          </a:bodyPr>
          <a:lstStyle/>
          <a:p>
            <a:pPr>
              <a:lnSpc>
                <a:spcPct val="100000"/>
              </a:lnSpc>
              <a:spcBef>
                <a:spcPts val="355"/>
              </a:spcBef>
            </a:pPr>
            <a:r>
              <a:rPr sz="1800" b="1" dirty="0">
                <a:solidFill>
                  <a:srgbClr val="2A2522"/>
                </a:solidFill>
                <a:latin typeface="Arial"/>
                <a:cs typeface="Arial"/>
              </a:rPr>
              <a:t>erweitertes</a:t>
            </a:r>
            <a:r>
              <a:rPr sz="1800" b="1" spc="-55" dirty="0">
                <a:solidFill>
                  <a:srgbClr val="2A2522"/>
                </a:solidFill>
                <a:latin typeface="Arial"/>
                <a:cs typeface="Arial"/>
              </a:rPr>
              <a:t> </a:t>
            </a:r>
            <a:r>
              <a:rPr sz="1800" b="1" dirty="0">
                <a:solidFill>
                  <a:srgbClr val="2A2522"/>
                </a:solidFill>
                <a:latin typeface="Arial"/>
                <a:cs typeface="Arial"/>
              </a:rPr>
              <a:t>Niveau</a:t>
            </a:r>
            <a:r>
              <a:rPr sz="1800" b="1" spc="-45" dirty="0">
                <a:solidFill>
                  <a:srgbClr val="2A2522"/>
                </a:solidFill>
                <a:latin typeface="Arial"/>
                <a:cs typeface="Arial"/>
              </a:rPr>
              <a:t> </a:t>
            </a:r>
            <a:r>
              <a:rPr sz="1800" b="1" spc="270" dirty="0">
                <a:solidFill>
                  <a:srgbClr val="2A2522"/>
                </a:solidFill>
                <a:latin typeface="Arial"/>
                <a:cs typeface="Arial"/>
              </a:rPr>
              <a:t>/</a:t>
            </a:r>
            <a:r>
              <a:rPr sz="1800" b="1" spc="-40" dirty="0">
                <a:solidFill>
                  <a:srgbClr val="2A2522"/>
                </a:solidFill>
                <a:latin typeface="Arial"/>
                <a:cs typeface="Arial"/>
              </a:rPr>
              <a:t> </a:t>
            </a:r>
            <a:r>
              <a:rPr sz="1800" b="1" dirty="0">
                <a:solidFill>
                  <a:srgbClr val="2A2522"/>
                </a:solidFill>
                <a:latin typeface="Arial"/>
                <a:cs typeface="Arial"/>
              </a:rPr>
              <a:t>Niveau</a:t>
            </a:r>
            <a:r>
              <a:rPr sz="1800" b="1" spc="-45" dirty="0">
                <a:solidFill>
                  <a:srgbClr val="2A2522"/>
                </a:solidFill>
                <a:latin typeface="Arial"/>
                <a:cs typeface="Arial"/>
              </a:rPr>
              <a:t> </a:t>
            </a:r>
            <a:r>
              <a:rPr sz="1800" b="1" spc="-50" dirty="0">
                <a:solidFill>
                  <a:srgbClr val="2A2522"/>
                </a:solidFill>
                <a:latin typeface="Arial"/>
                <a:cs typeface="Arial"/>
              </a:rPr>
              <a:t>E</a:t>
            </a:r>
            <a:endParaRPr sz="1800">
              <a:latin typeface="Arial"/>
              <a:cs typeface="Arial"/>
            </a:endParaRPr>
          </a:p>
        </p:txBody>
      </p:sp>
      <p:sp>
        <p:nvSpPr>
          <p:cNvPr id="22" name="object 22"/>
          <p:cNvSpPr txBox="1"/>
          <p:nvPr/>
        </p:nvSpPr>
        <p:spPr>
          <a:xfrm>
            <a:off x="3972559" y="4879924"/>
            <a:ext cx="1197610" cy="300355"/>
          </a:xfrm>
          <a:prstGeom prst="rect">
            <a:avLst/>
          </a:prstGeom>
        </p:spPr>
        <p:txBody>
          <a:bodyPr vert="horz" wrap="square" lIns="0" tIns="12700" rIns="0" bIns="0" rtlCol="0">
            <a:spAutoFit/>
          </a:bodyPr>
          <a:lstStyle/>
          <a:p>
            <a:pPr marL="12700">
              <a:lnSpc>
                <a:spcPct val="100000"/>
              </a:lnSpc>
              <a:spcBef>
                <a:spcPts val="100"/>
              </a:spcBef>
            </a:pPr>
            <a:r>
              <a:rPr sz="1800" spc="-180" dirty="0">
                <a:solidFill>
                  <a:srgbClr val="2A2522"/>
                </a:solidFill>
                <a:latin typeface="Wingdings"/>
                <a:cs typeface="Wingdings"/>
              </a:rPr>
              <a:t></a:t>
            </a:r>
            <a:r>
              <a:rPr sz="1800" spc="25" dirty="0">
                <a:solidFill>
                  <a:srgbClr val="2A2522"/>
                </a:solidFill>
                <a:latin typeface="Times New Roman"/>
                <a:cs typeface="Times New Roman"/>
              </a:rPr>
              <a:t> </a:t>
            </a:r>
            <a:r>
              <a:rPr sz="1800" spc="60" dirty="0">
                <a:solidFill>
                  <a:srgbClr val="2A2522"/>
                </a:solidFill>
                <a:latin typeface="Arial"/>
                <a:cs typeface="Arial"/>
              </a:rPr>
              <a:t>führt</a:t>
            </a:r>
            <a:r>
              <a:rPr sz="1800" spc="-35" dirty="0">
                <a:solidFill>
                  <a:srgbClr val="2A2522"/>
                </a:solidFill>
                <a:latin typeface="Arial"/>
                <a:cs typeface="Arial"/>
              </a:rPr>
              <a:t> </a:t>
            </a:r>
            <a:r>
              <a:rPr sz="1800" spc="-25" dirty="0">
                <a:solidFill>
                  <a:srgbClr val="2A2522"/>
                </a:solidFill>
                <a:latin typeface="Arial"/>
                <a:cs typeface="Arial"/>
              </a:rPr>
              <a:t>zur</a:t>
            </a:r>
            <a:endParaRPr sz="1800">
              <a:latin typeface="Arial"/>
              <a:cs typeface="Arial"/>
            </a:endParaRPr>
          </a:p>
        </p:txBody>
      </p:sp>
      <p:sp>
        <p:nvSpPr>
          <p:cNvPr id="23" name="object 23"/>
          <p:cNvSpPr txBox="1"/>
          <p:nvPr/>
        </p:nvSpPr>
        <p:spPr>
          <a:xfrm>
            <a:off x="5217667" y="4847716"/>
            <a:ext cx="3958590" cy="325120"/>
          </a:xfrm>
          <a:prstGeom prst="rect">
            <a:avLst/>
          </a:prstGeom>
          <a:solidFill>
            <a:srgbClr val="FFFF00"/>
          </a:solidFill>
        </p:spPr>
        <p:txBody>
          <a:bodyPr vert="horz" wrap="square" lIns="0" tIns="45085" rIns="0" bIns="0" rtlCol="0">
            <a:spAutoFit/>
          </a:bodyPr>
          <a:lstStyle/>
          <a:p>
            <a:pPr marL="635">
              <a:lnSpc>
                <a:spcPct val="100000"/>
              </a:lnSpc>
              <a:spcBef>
                <a:spcPts val="355"/>
              </a:spcBef>
            </a:pPr>
            <a:r>
              <a:rPr sz="1800" b="1" dirty="0">
                <a:solidFill>
                  <a:srgbClr val="2A2522"/>
                </a:solidFill>
                <a:latin typeface="Arial"/>
                <a:cs typeface="Arial"/>
              </a:rPr>
              <a:t>Allgemeinen</a:t>
            </a:r>
            <a:r>
              <a:rPr sz="1800" b="1" spc="-35" dirty="0">
                <a:solidFill>
                  <a:srgbClr val="2A2522"/>
                </a:solidFill>
                <a:latin typeface="Arial"/>
                <a:cs typeface="Arial"/>
              </a:rPr>
              <a:t> </a:t>
            </a:r>
            <a:r>
              <a:rPr sz="1800" b="1" spc="-20" dirty="0">
                <a:solidFill>
                  <a:srgbClr val="2A2522"/>
                </a:solidFill>
                <a:latin typeface="Arial"/>
                <a:cs typeface="Arial"/>
              </a:rPr>
              <a:t>Hochschulreife</a:t>
            </a:r>
            <a:r>
              <a:rPr sz="1800" b="1" spc="-60" dirty="0">
                <a:solidFill>
                  <a:srgbClr val="2A2522"/>
                </a:solidFill>
                <a:latin typeface="Arial"/>
                <a:cs typeface="Arial"/>
              </a:rPr>
              <a:t> </a:t>
            </a:r>
            <a:r>
              <a:rPr sz="1800" b="1" spc="-10" dirty="0">
                <a:solidFill>
                  <a:srgbClr val="2A2522"/>
                </a:solidFill>
                <a:latin typeface="Arial"/>
                <a:cs typeface="Arial"/>
              </a:rPr>
              <a:t>(Abitur)</a:t>
            </a:r>
            <a:endParaRPr sz="1800">
              <a:latin typeface="Arial"/>
              <a:cs typeface="Arial"/>
            </a:endParaRPr>
          </a:p>
        </p:txBody>
      </p:sp>
      <p:sp>
        <p:nvSpPr>
          <p:cNvPr id="24" name="object 24"/>
          <p:cNvSpPr txBox="1"/>
          <p:nvPr/>
        </p:nvSpPr>
        <p:spPr>
          <a:xfrm>
            <a:off x="724611" y="5196078"/>
            <a:ext cx="7116445" cy="299720"/>
          </a:xfrm>
          <a:prstGeom prst="rect">
            <a:avLst/>
          </a:prstGeom>
        </p:spPr>
        <p:txBody>
          <a:bodyPr vert="horz" wrap="square" lIns="0" tIns="12700" rIns="0" bIns="0" rtlCol="0">
            <a:spAutoFit/>
          </a:bodyPr>
          <a:lstStyle/>
          <a:p>
            <a:pPr marL="12700">
              <a:lnSpc>
                <a:spcPct val="100000"/>
              </a:lnSpc>
              <a:spcBef>
                <a:spcPts val="100"/>
              </a:spcBef>
            </a:pPr>
            <a:r>
              <a:rPr sz="1800" spc="60" dirty="0">
                <a:solidFill>
                  <a:srgbClr val="2A2522"/>
                </a:solidFill>
                <a:latin typeface="Arial"/>
                <a:cs typeface="Arial"/>
              </a:rPr>
              <a:t>(wird</a:t>
            </a:r>
            <a:r>
              <a:rPr sz="1800" spc="70" dirty="0">
                <a:solidFill>
                  <a:srgbClr val="2A2522"/>
                </a:solidFill>
                <a:latin typeface="Arial"/>
                <a:cs typeface="Arial"/>
              </a:rPr>
              <a:t> </a:t>
            </a:r>
            <a:r>
              <a:rPr sz="1800" spc="10" dirty="0">
                <a:solidFill>
                  <a:srgbClr val="2A2522"/>
                </a:solidFill>
                <a:latin typeface="Arial"/>
                <a:cs typeface="Arial"/>
              </a:rPr>
              <a:t>angeboten</a:t>
            </a:r>
            <a:r>
              <a:rPr sz="1800" spc="20" dirty="0">
                <a:solidFill>
                  <a:srgbClr val="2A2522"/>
                </a:solidFill>
                <a:latin typeface="Arial"/>
                <a:cs typeface="Arial"/>
              </a:rPr>
              <a:t> </a:t>
            </a:r>
            <a:r>
              <a:rPr sz="1800" spc="10" dirty="0">
                <a:solidFill>
                  <a:srgbClr val="2A2522"/>
                </a:solidFill>
                <a:latin typeface="Arial"/>
                <a:cs typeface="Arial"/>
              </a:rPr>
              <a:t>an</a:t>
            </a:r>
            <a:r>
              <a:rPr sz="1800" spc="60" dirty="0">
                <a:solidFill>
                  <a:srgbClr val="2A2522"/>
                </a:solidFill>
                <a:latin typeface="Arial"/>
                <a:cs typeface="Arial"/>
              </a:rPr>
              <a:t> </a:t>
            </a:r>
            <a:r>
              <a:rPr sz="1800" spc="10" dirty="0">
                <a:solidFill>
                  <a:srgbClr val="2A2522"/>
                </a:solidFill>
                <a:latin typeface="Arial"/>
                <a:cs typeface="Arial"/>
              </a:rPr>
              <a:t>der</a:t>
            </a:r>
            <a:r>
              <a:rPr sz="1800" spc="40" dirty="0">
                <a:solidFill>
                  <a:srgbClr val="2A2522"/>
                </a:solidFill>
                <a:latin typeface="Arial"/>
                <a:cs typeface="Arial"/>
              </a:rPr>
              <a:t> </a:t>
            </a:r>
            <a:r>
              <a:rPr sz="1800" spc="10" dirty="0">
                <a:solidFill>
                  <a:srgbClr val="2A2522"/>
                </a:solidFill>
                <a:latin typeface="Arial"/>
                <a:cs typeface="Arial"/>
              </a:rPr>
              <a:t>Gemeinschaftsschule</a:t>
            </a:r>
            <a:r>
              <a:rPr sz="1800" spc="50" dirty="0">
                <a:solidFill>
                  <a:srgbClr val="2A2522"/>
                </a:solidFill>
                <a:latin typeface="Arial"/>
                <a:cs typeface="Arial"/>
              </a:rPr>
              <a:t> </a:t>
            </a:r>
            <a:r>
              <a:rPr sz="1800" spc="10" dirty="0">
                <a:solidFill>
                  <a:srgbClr val="2A2522"/>
                </a:solidFill>
                <a:latin typeface="Arial"/>
                <a:cs typeface="Arial"/>
              </a:rPr>
              <a:t>und</a:t>
            </a:r>
            <a:r>
              <a:rPr sz="1800" spc="60" dirty="0">
                <a:solidFill>
                  <a:srgbClr val="2A2522"/>
                </a:solidFill>
                <a:latin typeface="Arial"/>
                <a:cs typeface="Arial"/>
              </a:rPr>
              <a:t> </a:t>
            </a:r>
            <a:r>
              <a:rPr sz="1800" spc="10" dirty="0">
                <a:solidFill>
                  <a:srgbClr val="2A2522"/>
                </a:solidFill>
                <a:latin typeface="Arial"/>
                <a:cs typeface="Arial"/>
              </a:rPr>
              <a:t>dem</a:t>
            </a:r>
            <a:r>
              <a:rPr sz="1800" spc="55" dirty="0">
                <a:solidFill>
                  <a:srgbClr val="2A2522"/>
                </a:solidFill>
                <a:latin typeface="Arial"/>
                <a:cs typeface="Arial"/>
              </a:rPr>
              <a:t> </a:t>
            </a:r>
            <a:r>
              <a:rPr sz="1800" spc="-10" dirty="0">
                <a:solidFill>
                  <a:srgbClr val="2A2522"/>
                </a:solidFill>
                <a:latin typeface="Arial"/>
                <a:cs typeface="Arial"/>
              </a:rPr>
              <a:t>Gymnasium)</a:t>
            </a:r>
            <a:endParaRPr sz="1800">
              <a:latin typeface="Arial"/>
              <a:cs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752333" y="6296659"/>
            <a:ext cx="3467735" cy="162560"/>
          </a:xfrm>
          <a:prstGeom prst="rect">
            <a:avLst/>
          </a:prstGeom>
        </p:spPr>
        <p:txBody>
          <a:bodyPr vert="horz" wrap="square" lIns="0" tIns="12700" rIns="0" bIns="0" rtlCol="0">
            <a:spAutoFit/>
          </a:bodyPr>
          <a:lstStyle/>
          <a:p>
            <a:pPr marL="12700">
              <a:lnSpc>
                <a:spcPct val="100000"/>
              </a:lnSpc>
              <a:spcBef>
                <a:spcPts val="100"/>
              </a:spcBef>
            </a:pPr>
            <a:r>
              <a:rPr sz="900" spc="10" dirty="0">
                <a:solidFill>
                  <a:srgbClr val="2A2522"/>
                </a:solidFill>
                <a:latin typeface="Arial"/>
                <a:cs typeface="Arial"/>
              </a:rPr>
              <a:t>Übergang von</a:t>
            </a:r>
            <a:r>
              <a:rPr sz="900" spc="25" dirty="0">
                <a:solidFill>
                  <a:srgbClr val="2A2522"/>
                </a:solidFill>
                <a:latin typeface="Arial"/>
                <a:cs typeface="Arial"/>
              </a:rPr>
              <a:t> </a:t>
            </a:r>
            <a:r>
              <a:rPr sz="900" spc="10" dirty="0">
                <a:solidFill>
                  <a:srgbClr val="2A2522"/>
                </a:solidFill>
                <a:latin typeface="Arial"/>
                <a:cs typeface="Arial"/>
              </a:rPr>
              <a:t>der Grundschule</a:t>
            </a:r>
            <a:r>
              <a:rPr sz="900" spc="35" dirty="0">
                <a:solidFill>
                  <a:srgbClr val="2A2522"/>
                </a:solidFill>
                <a:latin typeface="Arial"/>
                <a:cs typeface="Arial"/>
              </a:rPr>
              <a:t> </a:t>
            </a:r>
            <a:r>
              <a:rPr sz="900" spc="10" dirty="0">
                <a:solidFill>
                  <a:srgbClr val="2A2522"/>
                </a:solidFill>
                <a:latin typeface="Arial"/>
                <a:cs typeface="Arial"/>
              </a:rPr>
              <a:t>in die weiterführenden</a:t>
            </a:r>
            <a:r>
              <a:rPr sz="900" spc="15" dirty="0">
                <a:solidFill>
                  <a:srgbClr val="2A2522"/>
                </a:solidFill>
                <a:latin typeface="Arial"/>
                <a:cs typeface="Arial"/>
              </a:rPr>
              <a:t> </a:t>
            </a:r>
            <a:r>
              <a:rPr sz="900" spc="-10" dirty="0">
                <a:solidFill>
                  <a:srgbClr val="2A2522"/>
                </a:solidFill>
                <a:latin typeface="Arial"/>
                <a:cs typeface="Arial"/>
              </a:rPr>
              <a:t>Schularten</a:t>
            </a:r>
            <a:endParaRPr sz="900">
              <a:latin typeface="Arial"/>
              <a:cs typeface="Arial"/>
            </a:endParaRPr>
          </a:p>
        </p:txBody>
      </p:sp>
      <p:sp>
        <p:nvSpPr>
          <p:cNvPr id="3" name="object 3"/>
          <p:cNvSpPr txBox="1"/>
          <p:nvPr/>
        </p:nvSpPr>
        <p:spPr>
          <a:xfrm>
            <a:off x="11705970" y="6296659"/>
            <a:ext cx="90805" cy="162560"/>
          </a:xfrm>
          <a:prstGeom prst="rect">
            <a:avLst/>
          </a:prstGeom>
        </p:spPr>
        <p:txBody>
          <a:bodyPr vert="horz" wrap="square" lIns="0" tIns="12700" rIns="0" bIns="0" rtlCol="0">
            <a:spAutoFit/>
          </a:bodyPr>
          <a:lstStyle/>
          <a:p>
            <a:pPr marL="12700">
              <a:lnSpc>
                <a:spcPct val="100000"/>
              </a:lnSpc>
              <a:spcBef>
                <a:spcPts val="100"/>
              </a:spcBef>
            </a:pPr>
            <a:r>
              <a:rPr sz="900" spc="-50" dirty="0">
                <a:solidFill>
                  <a:srgbClr val="2A2522"/>
                </a:solidFill>
                <a:latin typeface="Arial"/>
                <a:cs typeface="Arial"/>
              </a:rPr>
              <a:t>8</a:t>
            </a:r>
            <a:endParaRPr sz="900">
              <a:latin typeface="Arial"/>
              <a:cs typeface="Arial"/>
            </a:endParaRPr>
          </a:p>
        </p:txBody>
      </p:sp>
      <p:sp>
        <p:nvSpPr>
          <p:cNvPr id="4" name="object 4" descr="$PPTXTitle"/>
          <p:cNvSpPr txBox="1">
            <a:spLocks noGrp="1"/>
          </p:cNvSpPr>
          <p:nvPr>
            <p:ph type="title"/>
          </p:nvPr>
        </p:nvSpPr>
        <p:spPr>
          <a:xfrm>
            <a:off x="707542" y="1027633"/>
            <a:ext cx="3982085" cy="391795"/>
          </a:xfrm>
          <a:prstGeom prst="rect">
            <a:avLst/>
          </a:prstGeom>
        </p:spPr>
        <p:txBody>
          <a:bodyPr vert="horz" wrap="square" lIns="0" tIns="12700" rIns="0" bIns="0" rtlCol="0">
            <a:spAutoFit/>
          </a:bodyPr>
          <a:lstStyle/>
          <a:p>
            <a:pPr marL="12700">
              <a:lnSpc>
                <a:spcPct val="100000"/>
              </a:lnSpc>
              <a:spcBef>
                <a:spcPts val="100"/>
              </a:spcBef>
            </a:pPr>
            <a:r>
              <a:rPr dirty="0"/>
              <a:t>Anmeldung</a:t>
            </a:r>
            <a:r>
              <a:rPr spc="-130" dirty="0"/>
              <a:t> </a:t>
            </a:r>
            <a:r>
              <a:rPr dirty="0"/>
              <a:t>am</a:t>
            </a:r>
            <a:r>
              <a:rPr spc="-125" dirty="0"/>
              <a:t> </a:t>
            </a:r>
            <a:r>
              <a:rPr spc="-35" dirty="0"/>
              <a:t>Gymnasium</a:t>
            </a:r>
          </a:p>
        </p:txBody>
      </p:sp>
      <p:sp>
        <p:nvSpPr>
          <p:cNvPr id="5" name="object 5"/>
          <p:cNvSpPr txBox="1"/>
          <p:nvPr/>
        </p:nvSpPr>
        <p:spPr>
          <a:xfrm>
            <a:off x="724611" y="1724914"/>
            <a:ext cx="856615"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2A2522"/>
                </a:solidFill>
                <a:latin typeface="Arial"/>
                <a:cs typeface="Arial"/>
              </a:rPr>
              <a:t>Für</a:t>
            </a:r>
            <a:r>
              <a:rPr sz="1800" spc="-125" dirty="0">
                <a:solidFill>
                  <a:srgbClr val="2A2522"/>
                </a:solidFill>
                <a:latin typeface="Arial"/>
                <a:cs typeface="Arial"/>
              </a:rPr>
              <a:t> </a:t>
            </a:r>
            <a:r>
              <a:rPr sz="1800" spc="-20" dirty="0">
                <a:solidFill>
                  <a:srgbClr val="2A2522"/>
                </a:solidFill>
                <a:latin typeface="Arial"/>
                <a:cs typeface="Arial"/>
              </a:rPr>
              <a:t>eine</a:t>
            </a:r>
            <a:endParaRPr sz="1800">
              <a:latin typeface="Arial"/>
              <a:cs typeface="Arial"/>
            </a:endParaRPr>
          </a:p>
        </p:txBody>
      </p:sp>
      <p:sp>
        <p:nvSpPr>
          <p:cNvPr id="6" name="object 6"/>
          <p:cNvSpPr txBox="1"/>
          <p:nvPr/>
        </p:nvSpPr>
        <p:spPr>
          <a:xfrm>
            <a:off x="1625600" y="1693036"/>
            <a:ext cx="2967355" cy="320040"/>
          </a:xfrm>
          <a:prstGeom prst="rect">
            <a:avLst/>
          </a:prstGeom>
          <a:solidFill>
            <a:srgbClr val="FFFF00"/>
          </a:solidFill>
        </p:spPr>
        <p:txBody>
          <a:bodyPr vert="horz" wrap="square" lIns="0" tIns="44450" rIns="0" bIns="0" rtlCol="0">
            <a:spAutoFit/>
          </a:bodyPr>
          <a:lstStyle/>
          <a:p>
            <a:pPr>
              <a:lnSpc>
                <a:spcPct val="100000"/>
              </a:lnSpc>
              <a:spcBef>
                <a:spcPts val="350"/>
              </a:spcBef>
            </a:pPr>
            <a:r>
              <a:rPr sz="1800" b="1" spc="-10" dirty="0">
                <a:solidFill>
                  <a:srgbClr val="2A2522"/>
                </a:solidFill>
                <a:latin typeface="Arial"/>
                <a:cs typeface="Arial"/>
              </a:rPr>
              <a:t>Anmeldung</a:t>
            </a:r>
            <a:r>
              <a:rPr sz="1800" b="1" spc="-85" dirty="0">
                <a:solidFill>
                  <a:srgbClr val="2A2522"/>
                </a:solidFill>
                <a:latin typeface="Arial"/>
                <a:cs typeface="Arial"/>
              </a:rPr>
              <a:t> </a:t>
            </a:r>
            <a:r>
              <a:rPr sz="1800" b="1" dirty="0">
                <a:solidFill>
                  <a:srgbClr val="2A2522"/>
                </a:solidFill>
                <a:latin typeface="Arial"/>
                <a:cs typeface="Arial"/>
              </a:rPr>
              <a:t>am</a:t>
            </a:r>
            <a:r>
              <a:rPr sz="1800" b="1" spc="-65" dirty="0">
                <a:solidFill>
                  <a:srgbClr val="2A2522"/>
                </a:solidFill>
                <a:latin typeface="Arial"/>
                <a:cs typeface="Arial"/>
              </a:rPr>
              <a:t> </a:t>
            </a:r>
            <a:r>
              <a:rPr sz="1800" b="1" spc="-35" dirty="0">
                <a:solidFill>
                  <a:srgbClr val="2A2522"/>
                </a:solidFill>
                <a:latin typeface="Arial"/>
                <a:cs typeface="Arial"/>
              </a:rPr>
              <a:t>Gymnasium</a:t>
            </a:r>
            <a:endParaRPr sz="1800">
              <a:latin typeface="Arial"/>
              <a:cs typeface="Arial"/>
            </a:endParaRPr>
          </a:p>
        </p:txBody>
      </p:sp>
      <p:sp>
        <p:nvSpPr>
          <p:cNvPr id="7" name="object 7"/>
          <p:cNvSpPr txBox="1"/>
          <p:nvPr/>
        </p:nvSpPr>
        <p:spPr>
          <a:xfrm>
            <a:off x="4637023" y="1724914"/>
            <a:ext cx="5802377" cy="289823"/>
          </a:xfrm>
          <a:prstGeom prst="rect">
            <a:avLst/>
          </a:prstGeom>
        </p:spPr>
        <p:txBody>
          <a:bodyPr vert="horz" wrap="square" lIns="0" tIns="12700" rIns="0" bIns="0" rtlCol="0">
            <a:spAutoFit/>
          </a:bodyPr>
          <a:lstStyle/>
          <a:p>
            <a:pPr marL="12700">
              <a:lnSpc>
                <a:spcPct val="100000"/>
              </a:lnSpc>
              <a:spcBef>
                <a:spcPts val="100"/>
              </a:spcBef>
            </a:pPr>
            <a:r>
              <a:rPr sz="1800" spc="10" dirty="0">
                <a:solidFill>
                  <a:srgbClr val="2A2522"/>
                </a:solidFill>
                <a:latin typeface="Arial"/>
                <a:cs typeface="Arial"/>
              </a:rPr>
              <a:t>muss</a:t>
            </a:r>
            <a:r>
              <a:rPr sz="1800" spc="85" dirty="0">
                <a:solidFill>
                  <a:srgbClr val="2A2522"/>
                </a:solidFill>
                <a:latin typeface="Arial"/>
                <a:cs typeface="Arial"/>
              </a:rPr>
              <a:t> </a:t>
            </a:r>
            <a:r>
              <a:rPr sz="1800" b="1" spc="10" dirty="0">
                <a:solidFill>
                  <a:srgbClr val="2A2522"/>
                </a:solidFill>
                <a:latin typeface="Arial"/>
                <a:cs typeface="Arial"/>
              </a:rPr>
              <a:t>ergänzend</a:t>
            </a:r>
            <a:r>
              <a:rPr sz="1800" b="1" spc="55" dirty="0">
                <a:solidFill>
                  <a:srgbClr val="2A2522"/>
                </a:solidFill>
                <a:latin typeface="Arial"/>
                <a:cs typeface="Arial"/>
              </a:rPr>
              <a:t> </a:t>
            </a:r>
            <a:r>
              <a:rPr sz="1800" b="1" spc="10" dirty="0">
                <a:solidFill>
                  <a:srgbClr val="2A2522"/>
                </a:solidFill>
                <a:latin typeface="Arial"/>
                <a:cs typeface="Arial"/>
              </a:rPr>
              <a:t>zum</a:t>
            </a:r>
            <a:r>
              <a:rPr sz="1800" b="1" spc="90" dirty="0">
                <a:solidFill>
                  <a:srgbClr val="2A2522"/>
                </a:solidFill>
                <a:latin typeface="Arial"/>
                <a:cs typeface="Arial"/>
              </a:rPr>
              <a:t> </a:t>
            </a:r>
            <a:r>
              <a:rPr sz="1800" b="1" spc="10" dirty="0">
                <a:solidFill>
                  <a:srgbClr val="2A2522"/>
                </a:solidFill>
                <a:latin typeface="Arial"/>
                <a:cs typeface="Arial"/>
              </a:rPr>
              <a:t>Elternwillen</a:t>
            </a:r>
            <a:r>
              <a:rPr sz="1800" b="1" spc="120" dirty="0">
                <a:solidFill>
                  <a:srgbClr val="2A2522"/>
                </a:solidFill>
                <a:latin typeface="Arial"/>
                <a:cs typeface="Arial"/>
              </a:rPr>
              <a:t> </a:t>
            </a:r>
            <a:r>
              <a:rPr sz="1800" spc="-10" dirty="0">
                <a:solidFill>
                  <a:srgbClr val="2A2522"/>
                </a:solidFill>
                <a:latin typeface="Arial"/>
                <a:cs typeface="Arial"/>
              </a:rPr>
              <a:t>entweder</a:t>
            </a:r>
            <a:endParaRPr sz="1800" dirty="0">
              <a:latin typeface="Arial"/>
              <a:cs typeface="Arial"/>
            </a:endParaRPr>
          </a:p>
        </p:txBody>
      </p:sp>
      <p:sp>
        <p:nvSpPr>
          <p:cNvPr id="8" name="object 8"/>
          <p:cNvSpPr txBox="1"/>
          <p:nvPr/>
        </p:nvSpPr>
        <p:spPr>
          <a:xfrm>
            <a:off x="1398524" y="2323973"/>
            <a:ext cx="3891279" cy="320040"/>
          </a:xfrm>
          <a:prstGeom prst="rect">
            <a:avLst/>
          </a:prstGeom>
          <a:solidFill>
            <a:srgbClr val="FFFF00"/>
          </a:solidFill>
        </p:spPr>
        <p:txBody>
          <a:bodyPr vert="horz" wrap="square" lIns="0" tIns="44450" rIns="0" bIns="0" rtlCol="0">
            <a:spAutoFit/>
          </a:bodyPr>
          <a:lstStyle/>
          <a:p>
            <a:pPr>
              <a:lnSpc>
                <a:spcPct val="100000"/>
              </a:lnSpc>
              <a:spcBef>
                <a:spcPts val="350"/>
              </a:spcBef>
            </a:pPr>
            <a:r>
              <a:rPr sz="1800" b="1" spc="-30" dirty="0">
                <a:solidFill>
                  <a:srgbClr val="2A2522"/>
                </a:solidFill>
                <a:latin typeface="Arial"/>
                <a:cs typeface="Arial"/>
              </a:rPr>
              <a:t>Entscheidung</a:t>
            </a:r>
            <a:r>
              <a:rPr sz="1800" b="1" spc="-65" dirty="0">
                <a:solidFill>
                  <a:srgbClr val="2A2522"/>
                </a:solidFill>
                <a:latin typeface="Arial"/>
                <a:cs typeface="Arial"/>
              </a:rPr>
              <a:t> </a:t>
            </a:r>
            <a:r>
              <a:rPr sz="1800" b="1" dirty="0">
                <a:solidFill>
                  <a:srgbClr val="2A2522"/>
                </a:solidFill>
                <a:latin typeface="Arial"/>
                <a:cs typeface="Arial"/>
              </a:rPr>
              <a:t>der</a:t>
            </a:r>
            <a:r>
              <a:rPr sz="1800" b="1" spc="-25" dirty="0">
                <a:solidFill>
                  <a:srgbClr val="2A2522"/>
                </a:solidFill>
                <a:latin typeface="Arial"/>
                <a:cs typeface="Arial"/>
              </a:rPr>
              <a:t> </a:t>
            </a:r>
            <a:r>
              <a:rPr sz="1800" b="1" spc="-10" dirty="0">
                <a:solidFill>
                  <a:srgbClr val="2A2522"/>
                </a:solidFill>
                <a:latin typeface="Arial"/>
                <a:cs typeface="Arial"/>
              </a:rPr>
              <a:t>Klassenkonferenz</a:t>
            </a:r>
            <a:endParaRPr sz="1800">
              <a:latin typeface="Arial"/>
              <a:cs typeface="Arial"/>
            </a:endParaRPr>
          </a:p>
        </p:txBody>
      </p:sp>
      <p:sp>
        <p:nvSpPr>
          <p:cNvPr id="9" name="object 9"/>
          <p:cNvSpPr txBox="1"/>
          <p:nvPr/>
        </p:nvSpPr>
        <p:spPr>
          <a:xfrm>
            <a:off x="724611" y="2356230"/>
            <a:ext cx="686435" cy="755650"/>
          </a:xfrm>
          <a:prstGeom prst="rect">
            <a:avLst/>
          </a:prstGeom>
        </p:spPr>
        <p:txBody>
          <a:bodyPr vert="horz" wrap="square" lIns="0" tIns="12700" rIns="0" bIns="0" rtlCol="0">
            <a:spAutoFit/>
          </a:bodyPr>
          <a:lstStyle/>
          <a:p>
            <a:pPr marL="299085" indent="-286385">
              <a:lnSpc>
                <a:spcPct val="100000"/>
              </a:lnSpc>
              <a:spcBef>
                <a:spcPts val="100"/>
              </a:spcBef>
              <a:buChar char="•"/>
              <a:tabLst>
                <a:tab pos="299085" algn="l"/>
              </a:tabLst>
            </a:pPr>
            <a:r>
              <a:rPr sz="1800" spc="-25" dirty="0">
                <a:solidFill>
                  <a:srgbClr val="2A2522"/>
                </a:solidFill>
                <a:latin typeface="Arial"/>
                <a:cs typeface="Arial"/>
              </a:rPr>
              <a:t>die</a:t>
            </a:r>
            <a:endParaRPr sz="1800">
              <a:latin typeface="Arial"/>
              <a:cs typeface="Arial"/>
            </a:endParaRPr>
          </a:p>
          <a:p>
            <a:pPr marL="299085" indent="-286385">
              <a:lnSpc>
                <a:spcPct val="100000"/>
              </a:lnSpc>
              <a:spcBef>
                <a:spcPts val="1425"/>
              </a:spcBef>
              <a:buChar char="•"/>
              <a:tabLst>
                <a:tab pos="299085" algn="l"/>
              </a:tabLst>
            </a:pPr>
            <a:r>
              <a:rPr sz="1800" spc="-25" dirty="0">
                <a:solidFill>
                  <a:srgbClr val="2A2522"/>
                </a:solidFill>
                <a:latin typeface="Arial"/>
                <a:cs typeface="Arial"/>
              </a:rPr>
              <a:t>das</a:t>
            </a:r>
            <a:endParaRPr sz="1800">
              <a:latin typeface="Arial"/>
              <a:cs typeface="Arial"/>
            </a:endParaRPr>
          </a:p>
        </p:txBody>
      </p:sp>
      <p:sp>
        <p:nvSpPr>
          <p:cNvPr id="10" name="object 10"/>
          <p:cNvSpPr txBox="1"/>
          <p:nvPr/>
        </p:nvSpPr>
        <p:spPr>
          <a:xfrm>
            <a:off x="5329173" y="2356230"/>
            <a:ext cx="5556250" cy="299720"/>
          </a:xfrm>
          <a:prstGeom prst="rect">
            <a:avLst/>
          </a:prstGeom>
        </p:spPr>
        <p:txBody>
          <a:bodyPr vert="horz" wrap="square" lIns="0" tIns="12700" rIns="0" bIns="0" rtlCol="0">
            <a:spAutoFit/>
          </a:bodyPr>
          <a:lstStyle/>
          <a:p>
            <a:pPr marL="12700">
              <a:lnSpc>
                <a:spcPct val="100000"/>
              </a:lnSpc>
              <a:spcBef>
                <a:spcPts val="100"/>
              </a:spcBef>
            </a:pPr>
            <a:r>
              <a:rPr sz="1800" spc="10" dirty="0">
                <a:solidFill>
                  <a:srgbClr val="2A2522"/>
                </a:solidFill>
                <a:latin typeface="Arial"/>
                <a:cs typeface="Arial"/>
              </a:rPr>
              <a:t>aufgrund</a:t>
            </a:r>
            <a:r>
              <a:rPr sz="1800" spc="204" dirty="0">
                <a:solidFill>
                  <a:srgbClr val="2A2522"/>
                </a:solidFill>
                <a:latin typeface="Arial"/>
                <a:cs typeface="Arial"/>
              </a:rPr>
              <a:t> </a:t>
            </a:r>
            <a:r>
              <a:rPr sz="1800" spc="10" dirty="0">
                <a:solidFill>
                  <a:srgbClr val="2A2522"/>
                </a:solidFill>
                <a:latin typeface="Arial"/>
                <a:cs typeface="Arial"/>
              </a:rPr>
              <a:t>der</a:t>
            </a:r>
            <a:r>
              <a:rPr sz="1800" spc="150" dirty="0">
                <a:solidFill>
                  <a:srgbClr val="2A2522"/>
                </a:solidFill>
                <a:latin typeface="Arial"/>
                <a:cs typeface="Arial"/>
              </a:rPr>
              <a:t> </a:t>
            </a:r>
            <a:r>
              <a:rPr sz="1800" spc="10" dirty="0">
                <a:solidFill>
                  <a:srgbClr val="2A2522"/>
                </a:solidFill>
                <a:latin typeface="Arial"/>
                <a:cs typeface="Arial"/>
              </a:rPr>
              <a:t>pädagogischen</a:t>
            </a:r>
            <a:r>
              <a:rPr sz="1800" spc="175" dirty="0">
                <a:solidFill>
                  <a:srgbClr val="2A2522"/>
                </a:solidFill>
                <a:latin typeface="Arial"/>
                <a:cs typeface="Arial"/>
              </a:rPr>
              <a:t> </a:t>
            </a:r>
            <a:r>
              <a:rPr sz="1800" spc="10" dirty="0">
                <a:solidFill>
                  <a:srgbClr val="2A2522"/>
                </a:solidFill>
                <a:latin typeface="Arial"/>
                <a:cs typeface="Arial"/>
              </a:rPr>
              <a:t>Gesamtwürdigung</a:t>
            </a:r>
            <a:r>
              <a:rPr sz="1800" spc="195" dirty="0">
                <a:solidFill>
                  <a:srgbClr val="2A2522"/>
                </a:solidFill>
                <a:latin typeface="Arial"/>
                <a:cs typeface="Arial"/>
              </a:rPr>
              <a:t> </a:t>
            </a:r>
            <a:r>
              <a:rPr sz="1800" spc="-20" dirty="0">
                <a:solidFill>
                  <a:srgbClr val="2A2522"/>
                </a:solidFill>
                <a:latin typeface="Arial"/>
                <a:cs typeface="Arial"/>
              </a:rPr>
              <a:t>oder</a:t>
            </a:r>
            <a:endParaRPr sz="1800">
              <a:latin typeface="Arial"/>
              <a:cs typeface="Arial"/>
            </a:endParaRPr>
          </a:p>
        </p:txBody>
      </p:sp>
      <p:sp>
        <p:nvSpPr>
          <p:cNvPr id="11" name="object 11"/>
          <p:cNvSpPr txBox="1"/>
          <p:nvPr/>
        </p:nvSpPr>
        <p:spPr>
          <a:xfrm>
            <a:off x="1456436" y="2779648"/>
            <a:ext cx="4859020" cy="320040"/>
          </a:xfrm>
          <a:prstGeom prst="rect">
            <a:avLst/>
          </a:prstGeom>
          <a:solidFill>
            <a:srgbClr val="FFFF00"/>
          </a:solidFill>
        </p:spPr>
        <p:txBody>
          <a:bodyPr vert="horz" wrap="square" lIns="0" tIns="45085" rIns="0" bIns="0" rtlCol="0">
            <a:spAutoFit/>
          </a:bodyPr>
          <a:lstStyle/>
          <a:p>
            <a:pPr>
              <a:lnSpc>
                <a:spcPct val="100000"/>
              </a:lnSpc>
              <a:spcBef>
                <a:spcPts val="355"/>
              </a:spcBef>
            </a:pPr>
            <a:r>
              <a:rPr sz="1800" b="1" spc="-35" dirty="0">
                <a:solidFill>
                  <a:srgbClr val="2A2522"/>
                </a:solidFill>
                <a:latin typeface="Arial"/>
                <a:cs typeface="Arial"/>
              </a:rPr>
              <a:t>Ergebnis</a:t>
            </a:r>
            <a:r>
              <a:rPr sz="1800" b="1" spc="-50" dirty="0">
                <a:solidFill>
                  <a:srgbClr val="2A2522"/>
                </a:solidFill>
                <a:latin typeface="Arial"/>
                <a:cs typeface="Arial"/>
              </a:rPr>
              <a:t> </a:t>
            </a:r>
            <a:r>
              <a:rPr sz="1800" b="1" dirty="0">
                <a:solidFill>
                  <a:srgbClr val="2A2522"/>
                </a:solidFill>
                <a:latin typeface="Arial"/>
                <a:cs typeface="Arial"/>
              </a:rPr>
              <a:t>der</a:t>
            </a:r>
            <a:r>
              <a:rPr sz="1800" b="1" spc="-30" dirty="0">
                <a:solidFill>
                  <a:srgbClr val="2A2522"/>
                </a:solidFill>
                <a:latin typeface="Arial"/>
                <a:cs typeface="Arial"/>
              </a:rPr>
              <a:t> </a:t>
            </a:r>
            <a:r>
              <a:rPr sz="1800" b="1" spc="-25" dirty="0">
                <a:solidFill>
                  <a:srgbClr val="2A2522"/>
                </a:solidFill>
                <a:latin typeface="Arial"/>
                <a:cs typeface="Arial"/>
              </a:rPr>
              <a:t>Kompetenzmessung</a:t>
            </a:r>
            <a:r>
              <a:rPr sz="1800" b="1" spc="-70" dirty="0">
                <a:solidFill>
                  <a:srgbClr val="2A2522"/>
                </a:solidFill>
                <a:latin typeface="Arial"/>
                <a:cs typeface="Arial"/>
              </a:rPr>
              <a:t> </a:t>
            </a:r>
            <a:r>
              <a:rPr sz="1800" b="1" spc="-40" dirty="0">
                <a:solidFill>
                  <a:srgbClr val="2A2522"/>
                </a:solidFill>
                <a:latin typeface="Arial"/>
                <a:cs typeface="Arial"/>
              </a:rPr>
              <a:t>Kompass</a:t>
            </a:r>
            <a:r>
              <a:rPr sz="1800" b="1" spc="-65" dirty="0">
                <a:solidFill>
                  <a:srgbClr val="2A2522"/>
                </a:solidFill>
                <a:latin typeface="Arial"/>
                <a:cs typeface="Arial"/>
              </a:rPr>
              <a:t> </a:t>
            </a:r>
            <a:r>
              <a:rPr sz="1800" b="1" spc="10" dirty="0">
                <a:solidFill>
                  <a:srgbClr val="2A2522"/>
                </a:solidFill>
                <a:latin typeface="Arial"/>
                <a:cs typeface="Arial"/>
              </a:rPr>
              <a:t>4</a:t>
            </a:r>
            <a:endParaRPr sz="1800">
              <a:latin typeface="Arial"/>
              <a:cs typeface="Arial"/>
            </a:endParaRPr>
          </a:p>
        </p:txBody>
      </p:sp>
      <p:sp>
        <p:nvSpPr>
          <p:cNvPr id="12" name="object 12"/>
          <p:cNvSpPr txBox="1"/>
          <p:nvPr/>
        </p:nvSpPr>
        <p:spPr>
          <a:xfrm>
            <a:off x="724611" y="3442842"/>
            <a:ext cx="5296535"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2A2522"/>
                </a:solidFill>
                <a:latin typeface="Arial"/>
                <a:cs typeface="Arial"/>
              </a:rPr>
              <a:t>eine</a:t>
            </a:r>
            <a:r>
              <a:rPr sz="1800" spc="10" dirty="0">
                <a:solidFill>
                  <a:srgbClr val="2A2522"/>
                </a:solidFill>
                <a:latin typeface="Arial"/>
                <a:cs typeface="Arial"/>
              </a:rPr>
              <a:t> </a:t>
            </a:r>
            <a:r>
              <a:rPr sz="1800" dirty="0">
                <a:solidFill>
                  <a:srgbClr val="2A2522"/>
                </a:solidFill>
                <a:latin typeface="Arial"/>
                <a:cs typeface="Arial"/>
              </a:rPr>
              <a:t>Empfehlung</a:t>
            </a:r>
            <a:r>
              <a:rPr sz="1800" spc="35" dirty="0">
                <a:solidFill>
                  <a:srgbClr val="2A2522"/>
                </a:solidFill>
                <a:latin typeface="Arial"/>
                <a:cs typeface="Arial"/>
              </a:rPr>
              <a:t> </a:t>
            </a:r>
            <a:r>
              <a:rPr sz="1800" spc="55" dirty="0">
                <a:solidFill>
                  <a:srgbClr val="2A2522"/>
                </a:solidFill>
                <a:latin typeface="Arial"/>
                <a:cs typeface="Arial"/>
              </a:rPr>
              <a:t>für</a:t>
            </a:r>
            <a:r>
              <a:rPr sz="1800" spc="35" dirty="0">
                <a:solidFill>
                  <a:srgbClr val="2A2522"/>
                </a:solidFill>
                <a:latin typeface="Arial"/>
                <a:cs typeface="Arial"/>
              </a:rPr>
              <a:t> </a:t>
            </a:r>
            <a:r>
              <a:rPr sz="1800" dirty="0">
                <a:solidFill>
                  <a:srgbClr val="2A2522"/>
                </a:solidFill>
                <a:latin typeface="Arial"/>
                <a:cs typeface="Arial"/>
              </a:rPr>
              <a:t>das</a:t>
            </a:r>
            <a:r>
              <a:rPr sz="1800" spc="30" dirty="0">
                <a:solidFill>
                  <a:srgbClr val="2A2522"/>
                </a:solidFill>
                <a:latin typeface="Arial"/>
                <a:cs typeface="Arial"/>
              </a:rPr>
              <a:t> </a:t>
            </a:r>
            <a:r>
              <a:rPr sz="1800" dirty="0">
                <a:solidFill>
                  <a:srgbClr val="2A2522"/>
                </a:solidFill>
                <a:latin typeface="Arial"/>
                <a:cs typeface="Arial"/>
              </a:rPr>
              <a:t>Gymnasium</a:t>
            </a:r>
            <a:r>
              <a:rPr sz="1800" spc="50" dirty="0">
                <a:solidFill>
                  <a:srgbClr val="2A2522"/>
                </a:solidFill>
                <a:latin typeface="Arial"/>
                <a:cs typeface="Arial"/>
              </a:rPr>
              <a:t> </a:t>
            </a:r>
            <a:r>
              <a:rPr sz="1800" spc="-10" dirty="0">
                <a:solidFill>
                  <a:srgbClr val="2A2522"/>
                </a:solidFill>
                <a:latin typeface="Arial"/>
                <a:cs typeface="Arial"/>
              </a:rPr>
              <a:t>aussprechen.</a:t>
            </a:r>
            <a:endParaRPr sz="1800">
              <a:latin typeface="Arial"/>
              <a:cs typeface="Arial"/>
            </a:endParaRPr>
          </a:p>
        </p:txBody>
      </p:sp>
      <p:sp>
        <p:nvSpPr>
          <p:cNvPr id="13" name="object 13"/>
          <p:cNvSpPr txBox="1"/>
          <p:nvPr/>
        </p:nvSpPr>
        <p:spPr>
          <a:xfrm>
            <a:off x="724611" y="4389501"/>
            <a:ext cx="8256905"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2A2522"/>
                </a:solidFill>
                <a:latin typeface="Arial"/>
                <a:cs typeface="Arial"/>
              </a:rPr>
              <a:t>Falls</a:t>
            </a:r>
            <a:r>
              <a:rPr sz="1800" spc="65" dirty="0">
                <a:solidFill>
                  <a:srgbClr val="2A2522"/>
                </a:solidFill>
                <a:latin typeface="Arial"/>
                <a:cs typeface="Arial"/>
              </a:rPr>
              <a:t> </a:t>
            </a:r>
            <a:r>
              <a:rPr sz="1800" dirty="0">
                <a:solidFill>
                  <a:srgbClr val="2A2522"/>
                </a:solidFill>
                <a:latin typeface="Arial"/>
                <a:cs typeface="Arial"/>
              </a:rPr>
              <a:t>dem</a:t>
            </a:r>
            <a:r>
              <a:rPr sz="1800" spc="15" dirty="0">
                <a:solidFill>
                  <a:srgbClr val="2A2522"/>
                </a:solidFill>
                <a:latin typeface="Arial"/>
                <a:cs typeface="Arial"/>
              </a:rPr>
              <a:t> </a:t>
            </a:r>
            <a:r>
              <a:rPr sz="1800" spc="60" dirty="0">
                <a:solidFill>
                  <a:srgbClr val="2A2522"/>
                </a:solidFill>
                <a:latin typeface="Arial"/>
                <a:cs typeface="Arial"/>
              </a:rPr>
              <a:t>nicht</a:t>
            </a:r>
            <a:r>
              <a:rPr sz="1800" spc="20" dirty="0">
                <a:solidFill>
                  <a:srgbClr val="2A2522"/>
                </a:solidFill>
                <a:latin typeface="Arial"/>
                <a:cs typeface="Arial"/>
              </a:rPr>
              <a:t> </a:t>
            </a:r>
            <a:r>
              <a:rPr sz="1800" dirty="0">
                <a:solidFill>
                  <a:srgbClr val="2A2522"/>
                </a:solidFill>
                <a:latin typeface="Arial"/>
                <a:cs typeface="Arial"/>
              </a:rPr>
              <a:t>so</a:t>
            </a:r>
            <a:r>
              <a:rPr sz="1800" spc="35" dirty="0">
                <a:solidFill>
                  <a:srgbClr val="2A2522"/>
                </a:solidFill>
                <a:latin typeface="Arial"/>
                <a:cs typeface="Arial"/>
              </a:rPr>
              <a:t> </a:t>
            </a:r>
            <a:r>
              <a:rPr sz="1800" dirty="0">
                <a:solidFill>
                  <a:srgbClr val="2A2522"/>
                </a:solidFill>
                <a:latin typeface="Arial"/>
                <a:cs typeface="Arial"/>
              </a:rPr>
              <a:t>ist,</a:t>
            </a:r>
            <a:r>
              <a:rPr sz="1800" spc="50" dirty="0">
                <a:solidFill>
                  <a:srgbClr val="2A2522"/>
                </a:solidFill>
                <a:latin typeface="Arial"/>
                <a:cs typeface="Arial"/>
              </a:rPr>
              <a:t> </a:t>
            </a:r>
            <a:r>
              <a:rPr sz="1800" dirty="0">
                <a:solidFill>
                  <a:srgbClr val="2A2522"/>
                </a:solidFill>
                <a:latin typeface="Arial"/>
                <a:cs typeface="Arial"/>
              </a:rPr>
              <a:t>kann</a:t>
            </a:r>
            <a:r>
              <a:rPr sz="1800" spc="35" dirty="0">
                <a:solidFill>
                  <a:srgbClr val="2A2522"/>
                </a:solidFill>
                <a:latin typeface="Arial"/>
                <a:cs typeface="Arial"/>
              </a:rPr>
              <a:t> </a:t>
            </a:r>
            <a:r>
              <a:rPr sz="1800" dirty="0">
                <a:solidFill>
                  <a:srgbClr val="2A2522"/>
                </a:solidFill>
                <a:latin typeface="Arial"/>
                <a:cs typeface="Arial"/>
              </a:rPr>
              <a:t>das</a:t>
            </a:r>
            <a:r>
              <a:rPr sz="1800" spc="35" dirty="0">
                <a:solidFill>
                  <a:srgbClr val="2A2522"/>
                </a:solidFill>
                <a:latin typeface="Arial"/>
                <a:cs typeface="Arial"/>
              </a:rPr>
              <a:t> </a:t>
            </a:r>
            <a:r>
              <a:rPr sz="1800" dirty="0">
                <a:solidFill>
                  <a:srgbClr val="2A2522"/>
                </a:solidFill>
                <a:latin typeface="Arial"/>
                <a:cs typeface="Arial"/>
              </a:rPr>
              <a:t>Kind</a:t>
            </a:r>
            <a:r>
              <a:rPr sz="1800" spc="35" dirty="0">
                <a:solidFill>
                  <a:srgbClr val="2A2522"/>
                </a:solidFill>
                <a:latin typeface="Arial"/>
                <a:cs typeface="Arial"/>
              </a:rPr>
              <a:t> </a:t>
            </a:r>
            <a:r>
              <a:rPr sz="1800" dirty="0">
                <a:solidFill>
                  <a:srgbClr val="2A2522"/>
                </a:solidFill>
                <a:latin typeface="Arial"/>
                <a:cs typeface="Arial"/>
              </a:rPr>
              <a:t>an</a:t>
            </a:r>
            <a:r>
              <a:rPr sz="1800" spc="25" dirty="0">
                <a:solidFill>
                  <a:srgbClr val="2A2522"/>
                </a:solidFill>
                <a:latin typeface="Arial"/>
                <a:cs typeface="Arial"/>
              </a:rPr>
              <a:t> </a:t>
            </a:r>
            <a:r>
              <a:rPr sz="1800" dirty="0">
                <a:solidFill>
                  <a:srgbClr val="2A2522"/>
                </a:solidFill>
                <a:latin typeface="Arial"/>
                <a:cs typeface="Arial"/>
              </a:rPr>
              <a:t>einem</a:t>
            </a:r>
            <a:r>
              <a:rPr sz="1800" spc="15" dirty="0">
                <a:solidFill>
                  <a:srgbClr val="2A2522"/>
                </a:solidFill>
                <a:latin typeface="Arial"/>
                <a:cs typeface="Arial"/>
              </a:rPr>
              <a:t> </a:t>
            </a:r>
            <a:r>
              <a:rPr sz="1800" dirty="0">
                <a:solidFill>
                  <a:srgbClr val="2A2522"/>
                </a:solidFill>
                <a:latin typeface="Arial"/>
                <a:cs typeface="Arial"/>
              </a:rPr>
              <a:t>ausgewählten</a:t>
            </a:r>
            <a:r>
              <a:rPr sz="1800" spc="35" dirty="0">
                <a:solidFill>
                  <a:srgbClr val="2A2522"/>
                </a:solidFill>
                <a:latin typeface="Arial"/>
                <a:cs typeface="Arial"/>
              </a:rPr>
              <a:t> </a:t>
            </a:r>
            <a:r>
              <a:rPr sz="1800" dirty="0">
                <a:solidFill>
                  <a:srgbClr val="2A2522"/>
                </a:solidFill>
                <a:latin typeface="Arial"/>
                <a:cs typeface="Arial"/>
              </a:rPr>
              <a:t>Gymnasium</a:t>
            </a:r>
            <a:r>
              <a:rPr sz="1800" spc="50" dirty="0">
                <a:solidFill>
                  <a:srgbClr val="2A2522"/>
                </a:solidFill>
                <a:latin typeface="Arial"/>
                <a:cs typeface="Arial"/>
              </a:rPr>
              <a:t> </a:t>
            </a:r>
            <a:r>
              <a:rPr sz="1800" spc="-10" dirty="0">
                <a:solidFill>
                  <a:srgbClr val="2A2522"/>
                </a:solidFill>
                <a:latin typeface="Arial"/>
                <a:cs typeface="Arial"/>
              </a:rPr>
              <a:t>einen</a:t>
            </a:r>
            <a:endParaRPr sz="1800">
              <a:latin typeface="Arial"/>
              <a:cs typeface="Arial"/>
            </a:endParaRPr>
          </a:p>
        </p:txBody>
      </p:sp>
      <p:sp>
        <p:nvSpPr>
          <p:cNvPr id="14" name="object 14"/>
          <p:cNvSpPr txBox="1"/>
          <p:nvPr/>
        </p:nvSpPr>
        <p:spPr>
          <a:xfrm>
            <a:off x="9027668" y="4356989"/>
            <a:ext cx="1442720" cy="320040"/>
          </a:xfrm>
          <a:prstGeom prst="rect">
            <a:avLst/>
          </a:prstGeom>
          <a:solidFill>
            <a:srgbClr val="FFFF00"/>
          </a:solidFill>
        </p:spPr>
        <p:txBody>
          <a:bodyPr vert="horz" wrap="square" lIns="0" tIns="45085" rIns="0" bIns="0" rtlCol="0">
            <a:spAutoFit/>
          </a:bodyPr>
          <a:lstStyle/>
          <a:p>
            <a:pPr marL="635">
              <a:lnSpc>
                <a:spcPct val="100000"/>
              </a:lnSpc>
              <a:spcBef>
                <a:spcPts val="355"/>
              </a:spcBef>
            </a:pPr>
            <a:r>
              <a:rPr sz="1800" b="1" spc="-10" dirty="0">
                <a:solidFill>
                  <a:srgbClr val="2A2522"/>
                </a:solidFill>
                <a:latin typeface="Arial"/>
                <a:cs typeface="Arial"/>
              </a:rPr>
              <a:t>Potenzialtest</a:t>
            </a:r>
            <a:endParaRPr sz="1800">
              <a:latin typeface="Arial"/>
              <a:cs typeface="Arial"/>
            </a:endParaRPr>
          </a:p>
        </p:txBody>
      </p:sp>
      <p:sp>
        <p:nvSpPr>
          <p:cNvPr id="15" name="object 15"/>
          <p:cNvSpPr txBox="1"/>
          <p:nvPr/>
        </p:nvSpPr>
        <p:spPr>
          <a:xfrm>
            <a:off x="724611" y="4704969"/>
            <a:ext cx="10396220" cy="299720"/>
          </a:xfrm>
          <a:prstGeom prst="rect">
            <a:avLst/>
          </a:prstGeom>
        </p:spPr>
        <p:txBody>
          <a:bodyPr vert="horz" wrap="square" lIns="0" tIns="12700" rIns="0" bIns="0" rtlCol="0">
            <a:spAutoFit/>
          </a:bodyPr>
          <a:lstStyle/>
          <a:p>
            <a:pPr marL="12700">
              <a:lnSpc>
                <a:spcPct val="100000"/>
              </a:lnSpc>
              <a:spcBef>
                <a:spcPts val="100"/>
              </a:spcBef>
            </a:pPr>
            <a:r>
              <a:rPr sz="1800" spc="10" dirty="0">
                <a:solidFill>
                  <a:srgbClr val="2A2522"/>
                </a:solidFill>
                <a:latin typeface="Arial"/>
                <a:cs typeface="Arial"/>
              </a:rPr>
              <a:t>(Deutsch,</a:t>
            </a:r>
            <a:r>
              <a:rPr sz="1800" spc="90" dirty="0">
                <a:solidFill>
                  <a:srgbClr val="2A2522"/>
                </a:solidFill>
                <a:latin typeface="Arial"/>
                <a:cs typeface="Arial"/>
              </a:rPr>
              <a:t> </a:t>
            </a:r>
            <a:r>
              <a:rPr sz="1800" spc="10" dirty="0">
                <a:solidFill>
                  <a:srgbClr val="2A2522"/>
                </a:solidFill>
                <a:latin typeface="Arial"/>
                <a:cs typeface="Arial"/>
              </a:rPr>
              <a:t>Mathematik</a:t>
            </a:r>
            <a:r>
              <a:rPr sz="1800" spc="85" dirty="0">
                <a:solidFill>
                  <a:srgbClr val="2A2522"/>
                </a:solidFill>
                <a:latin typeface="Arial"/>
                <a:cs typeface="Arial"/>
              </a:rPr>
              <a:t> </a:t>
            </a:r>
            <a:r>
              <a:rPr sz="1800" spc="10" dirty="0">
                <a:solidFill>
                  <a:srgbClr val="2A2522"/>
                </a:solidFill>
                <a:latin typeface="Arial"/>
                <a:cs typeface="Arial"/>
              </a:rPr>
              <a:t>sowie</a:t>
            </a:r>
            <a:r>
              <a:rPr sz="1800" spc="75" dirty="0">
                <a:solidFill>
                  <a:srgbClr val="2A2522"/>
                </a:solidFill>
                <a:latin typeface="Arial"/>
                <a:cs typeface="Arial"/>
              </a:rPr>
              <a:t> </a:t>
            </a:r>
            <a:r>
              <a:rPr sz="1800" spc="10" dirty="0">
                <a:solidFill>
                  <a:srgbClr val="2A2522"/>
                </a:solidFill>
                <a:latin typeface="Arial"/>
                <a:cs typeface="Arial"/>
              </a:rPr>
              <a:t>überfachliche</a:t>
            </a:r>
            <a:r>
              <a:rPr sz="1800" spc="90" dirty="0">
                <a:solidFill>
                  <a:srgbClr val="2A2522"/>
                </a:solidFill>
                <a:latin typeface="Arial"/>
                <a:cs typeface="Arial"/>
              </a:rPr>
              <a:t> </a:t>
            </a:r>
            <a:r>
              <a:rPr sz="1800" spc="10" dirty="0">
                <a:solidFill>
                  <a:srgbClr val="2A2522"/>
                </a:solidFill>
                <a:latin typeface="Arial"/>
                <a:cs typeface="Arial"/>
              </a:rPr>
              <a:t>Kompetenzen)</a:t>
            </a:r>
            <a:r>
              <a:rPr sz="1800" spc="55" dirty="0">
                <a:solidFill>
                  <a:srgbClr val="2A2522"/>
                </a:solidFill>
                <a:latin typeface="Arial"/>
                <a:cs typeface="Arial"/>
              </a:rPr>
              <a:t> </a:t>
            </a:r>
            <a:r>
              <a:rPr sz="1800" spc="10" dirty="0">
                <a:solidFill>
                  <a:srgbClr val="2A2522"/>
                </a:solidFill>
                <a:latin typeface="Arial"/>
                <a:cs typeface="Arial"/>
              </a:rPr>
              <a:t>ablegen,</a:t>
            </a:r>
            <a:r>
              <a:rPr sz="1800" spc="90" dirty="0">
                <a:solidFill>
                  <a:srgbClr val="2A2522"/>
                </a:solidFill>
                <a:latin typeface="Arial"/>
                <a:cs typeface="Arial"/>
              </a:rPr>
              <a:t> </a:t>
            </a:r>
            <a:r>
              <a:rPr sz="1800" spc="10" dirty="0">
                <a:solidFill>
                  <a:srgbClr val="2A2522"/>
                </a:solidFill>
                <a:latin typeface="Arial"/>
                <a:cs typeface="Arial"/>
              </a:rPr>
              <a:t>der</a:t>
            </a:r>
            <a:r>
              <a:rPr sz="1800" spc="90" dirty="0">
                <a:solidFill>
                  <a:srgbClr val="2A2522"/>
                </a:solidFill>
                <a:latin typeface="Arial"/>
                <a:cs typeface="Arial"/>
              </a:rPr>
              <a:t> </a:t>
            </a:r>
            <a:r>
              <a:rPr sz="1800" spc="10" dirty="0">
                <a:solidFill>
                  <a:srgbClr val="2A2522"/>
                </a:solidFill>
                <a:latin typeface="Arial"/>
                <a:cs typeface="Arial"/>
              </a:rPr>
              <a:t>dann</a:t>
            </a:r>
            <a:r>
              <a:rPr sz="1800" spc="75" dirty="0">
                <a:solidFill>
                  <a:srgbClr val="2A2522"/>
                </a:solidFill>
                <a:latin typeface="Arial"/>
                <a:cs typeface="Arial"/>
              </a:rPr>
              <a:t> </a:t>
            </a:r>
            <a:r>
              <a:rPr sz="1800" spc="55" dirty="0">
                <a:solidFill>
                  <a:srgbClr val="2A2522"/>
                </a:solidFill>
                <a:latin typeface="Arial"/>
                <a:cs typeface="Arial"/>
              </a:rPr>
              <a:t>endgültig</a:t>
            </a:r>
            <a:r>
              <a:rPr sz="1800" spc="105" dirty="0">
                <a:solidFill>
                  <a:srgbClr val="2A2522"/>
                </a:solidFill>
                <a:latin typeface="Arial"/>
                <a:cs typeface="Arial"/>
              </a:rPr>
              <a:t> </a:t>
            </a:r>
            <a:r>
              <a:rPr sz="1800" spc="-10" dirty="0">
                <a:solidFill>
                  <a:srgbClr val="2A2522"/>
                </a:solidFill>
                <a:latin typeface="Arial"/>
                <a:cs typeface="Arial"/>
              </a:rPr>
              <a:t>entscheidet.</a:t>
            </a:r>
            <a:endParaRPr sz="1800">
              <a:latin typeface="Arial"/>
              <a:cs typeface="Arial"/>
            </a:endParaRPr>
          </a:p>
        </p:txBody>
      </p:sp>
      <p:pic>
        <p:nvPicPr>
          <p:cNvPr id="16" name="object 16" descr="Das Piktogramm zeigt eine reduzierte Darstellung eines Schulgebäudes."/>
          <p:cNvPicPr/>
          <p:nvPr/>
        </p:nvPicPr>
        <p:blipFill>
          <a:blip r:embed="rId2" cstate="print"/>
          <a:stretch>
            <a:fillRect/>
          </a:stretch>
        </p:blipFill>
        <p:spPr>
          <a:xfrm>
            <a:off x="9192386" y="220979"/>
            <a:ext cx="2441574" cy="131838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752333" y="6296659"/>
            <a:ext cx="3467735" cy="162560"/>
          </a:xfrm>
          <a:prstGeom prst="rect">
            <a:avLst/>
          </a:prstGeom>
        </p:spPr>
        <p:txBody>
          <a:bodyPr vert="horz" wrap="square" lIns="0" tIns="12700" rIns="0" bIns="0" rtlCol="0">
            <a:spAutoFit/>
          </a:bodyPr>
          <a:lstStyle/>
          <a:p>
            <a:pPr marL="12700">
              <a:lnSpc>
                <a:spcPct val="100000"/>
              </a:lnSpc>
              <a:spcBef>
                <a:spcPts val="100"/>
              </a:spcBef>
            </a:pPr>
            <a:r>
              <a:rPr sz="900" spc="10" dirty="0">
                <a:solidFill>
                  <a:srgbClr val="2A2522"/>
                </a:solidFill>
                <a:latin typeface="Arial"/>
                <a:cs typeface="Arial"/>
              </a:rPr>
              <a:t>Übergang von</a:t>
            </a:r>
            <a:r>
              <a:rPr sz="900" spc="25" dirty="0">
                <a:solidFill>
                  <a:srgbClr val="2A2522"/>
                </a:solidFill>
                <a:latin typeface="Arial"/>
                <a:cs typeface="Arial"/>
              </a:rPr>
              <a:t> </a:t>
            </a:r>
            <a:r>
              <a:rPr sz="900" spc="10" dirty="0">
                <a:solidFill>
                  <a:srgbClr val="2A2522"/>
                </a:solidFill>
                <a:latin typeface="Arial"/>
                <a:cs typeface="Arial"/>
              </a:rPr>
              <a:t>der Grundschule</a:t>
            </a:r>
            <a:r>
              <a:rPr sz="900" spc="35" dirty="0">
                <a:solidFill>
                  <a:srgbClr val="2A2522"/>
                </a:solidFill>
                <a:latin typeface="Arial"/>
                <a:cs typeface="Arial"/>
              </a:rPr>
              <a:t> </a:t>
            </a:r>
            <a:r>
              <a:rPr sz="900" spc="10" dirty="0">
                <a:solidFill>
                  <a:srgbClr val="2A2522"/>
                </a:solidFill>
                <a:latin typeface="Arial"/>
                <a:cs typeface="Arial"/>
              </a:rPr>
              <a:t>in die weiterführenden</a:t>
            </a:r>
            <a:r>
              <a:rPr sz="900" spc="15" dirty="0">
                <a:solidFill>
                  <a:srgbClr val="2A2522"/>
                </a:solidFill>
                <a:latin typeface="Arial"/>
                <a:cs typeface="Arial"/>
              </a:rPr>
              <a:t> </a:t>
            </a:r>
            <a:r>
              <a:rPr sz="900" spc="-10" dirty="0">
                <a:solidFill>
                  <a:srgbClr val="2A2522"/>
                </a:solidFill>
                <a:latin typeface="Arial"/>
                <a:cs typeface="Arial"/>
              </a:rPr>
              <a:t>Schularten</a:t>
            </a:r>
            <a:endParaRPr sz="900">
              <a:latin typeface="Arial"/>
              <a:cs typeface="Arial"/>
            </a:endParaRPr>
          </a:p>
        </p:txBody>
      </p:sp>
      <p:sp>
        <p:nvSpPr>
          <p:cNvPr id="3" name="object 3"/>
          <p:cNvSpPr txBox="1"/>
          <p:nvPr/>
        </p:nvSpPr>
        <p:spPr>
          <a:xfrm>
            <a:off x="11704446" y="6296659"/>
            <a:ext cx="93345" cy="162560"/>
          </a:xfrm>
          <a:prstGeom prst="rect">
            <a:avLst/>
          </a:prstGeom>
        </p:spPr>
        <p:txBody>
          <a:bodyPr vert="horz" wrap="square" lIns="0" tIns="12700" rIns="0" bIns="0" rtlCol="0">
            <a:spAutoFit/>
          </a:bodyPr>
          <a:lstStyle/>
          <a:p>
            <a:pPr marL="12700">
              <a:lnSpc>
                <a:spcPct val="100000"/>
              </a:lnSpc>
              <a:spcBef>
                <a:spcPts val="100"/>
              </a:spcBef>
            </a:pPr>
            <a:r>
              <a:rPr sz="900" spc="-50" dirty="0">
                <a:solidFill>
                  <a:srgbClr val="2A2522"/>
                </a:solidFill>
                <a:latin typeface="Arial"/>
                <a:cs typeface="Arial"/>
              </a:rPr>
              <a:t>9</a:t>
            </a:r>
            <a:endParaRPr sz="900">
              <a:latin typeface="Arial"/>
              <a:cs typeface="Arial"/>
            </a:endParaRPr>
          </a:p>
        </p:txBody>
      </p:sp>
      <p:sp>
        <p:nvSpPr>
          <p:cNvPr id="4" name="object 4" descr="$PPTXTitle"/>
          <p:cNvSpPr txBox="1">
            <a:spLocks noGrp="1"/>
          </p:cNvSpPr>
          <p:nvPr>
            <p:ph type="title"/>
          </p:nvPr>
        </p:nvSpPr>
        <p:spPr>
          <a:prstGeom prst="rect">
            <a:avLst/>
          </a:prstGeom>
        </p:spPr>
        <p:txBody>
          <a:bodyPr vert="horz" wrap="square" lIns="0" tIns="478154" rIns="0" bIns="0" rtlCol="0">
            <a:spAutoFit/>
          </a:bodyPr>
          <a:lstStyle/>
          <a:p>
            <a:pPr marL="325120">
              <a:lnSpc>
                <a:spcPct val="100000"/>
              </a:lnSpc>
              <a:spcBef>
                <a:spcPts val="100"/>
              </a:spcBef>
            </a:pPr>
            <a:r>
              <a:rPr dirty="0"/>
              <a:t>Potenzialtest</a:t>
            </a:r>
            <a:r>
              <a:rPr spc="-100" dirty="0"/>
              <a:t> </a:t>
            </a:r>
            <a:r>
              <a:rPr dirty="0"/>
              <a:t>für</a:t>
            </a:r>
            <a:r>
              <a:rPr spc="-85" dirty="0"/>
              <a:t> </a:t>
            </a:r>
            <a:r>
              <a:rPr dirty="0"/>
              <a:t>den</a:t>
            </a:r>
            <a:r>
              <a:rPr spc="-80" dirty="0"/>
              <a:t> </a:t>
            </a:r>
            <a:r>
              <a:rPr spc="-10" dirty="0"/>
              <a:t>Übergang</a:t>
            </a:r>
            <a:r>
              <a:rPr spc="-100" dirty="0"/>
              <a:t> </a:t>
            </a:r>
            <a:r>
              <a:rPr dirty="0"/>
              <a:t>auf</a:t>
            </a:r>
            <a:r>
              <a:rPr spc="-75" dirty="0"/>
              <a:t> </a:t>
            </a:r>
            <a:r>
              <a:rPr dirty="0"/>
              <a:t>das</a:t>
            </a:r>
            <a:r>
              <a:rPr spc="-75" dirty="0"/>
              <a:t> </a:t>
            </a:r>
            <a:r>
              <a:rPr spc="-10" dirty="0"/>
              <a:t>Gymnasium</a:t>
            </a:r>
          </a:p>
        </p:txBody>
      </p:sp>
      <p:sp>
        <p:nvSpPr>
          <p:cNvPr id="5" name="object 5"/>
          <p:cNvSpPr/>
          <p:nvPr/>
        </p:nvSpPr>
        <p:spPr>
          <a:xfrm>
            <a:off x="9928225" y="447484"/>
            <a:ext cx="810260" cy="628015"/>
          </a:xfrm>
          <a:custGeom>
            <a:avLst/>
            <a:gdLst/>
            <a:ahLst/>
            <a:cxnLst/>
            <a:rect l="l" t="t" r="r" b="b"/>
            <a:pathLst>
              <a:path w="810259" h="628015">
                <a:moveTo>
                  <a:pt x="540143" y="452310"/>
                </a:moveTo>
                <a:lnTo>
                  <a:pt x="490435" y="449008"/>
                </a:lnTo>
                <a:lnTo>
                  <a:pt x="442823" y="439369"/>
                </a:lnTo>
                <a:lnTo>
                  <a:pt x="397751" y="423824"/>
                </a:lnTo>
                <a:lnTo>
                  <a:pt x="355625" y="402793"/>
                </a:lnTo>
                <a:lnTo>
                  <a:pt x="316877" y="376707"/>
                </a:lnTo>
                <a:lnTo>
                  <a:pt x="281914" y="345960"/>
                </a:lnTo>
                <a:lnTo>
                  <a:pt x="251180" y="311010"/>
                </a:lnTo>
                <a:lnTo>
                  <a:pt x="225082" y="272262"/>
                </a:lnTo>
                <a:lnTo>
                  <a:pt x="204050" y="230124"/>
                </a:lnTo>
                <a:lnTo>
                  <a:pt x="188506" y="185051"/>
                </a:lnTo>
                <a:lnTo>
                  <a:pt x="178866" y="137439"/>
                </a:lnTo>
                <a:lnTo>
                  <a:pt x="175564" y="87706"/>
                </a:lnTo>
                <a:lnTo>
                  <a:pt x="0" y="128295"/>
                </a:lnTo>
                <a:lnTo>
                  <a:pt x="5791" y="176530"/>
                </a:lnTo>
                <a:lnTo>
                  <a:pt x="15862" y="223443"/>
                </a:lnTo>
                <a:lnTo>
                  <a:pt x="29997" y="268820"/>
                </a:lnTo>
                <a:lnTo>
                  <a:pt x="48006" y="312470"/>
                </a:lnTo>
                <a:lnTo>
                  <a:pt x="69672" y="354164"/>
                </a:lnTo>
                <a:lnTo>
                  <a:pt x="94780" y="393712"/>
                </a:lnTo>
                <a:lnTo>
                  <a:pt x="123151" y="430911"/>
                </a:lnTo>
                <a:lnTo>
                  <a:pt x="154559" y="465531"/>
                </a:lnTo>
                <a:lnTo>
                  <a:pt x="188810" y="497395"/>
                </a:lnTo>
                <a:lnTo>
                  <a:pt x="225679" y="526288"/>
                </a:lnTo>
                <a:lnTo>
                  <a:pt x="264972" y="551980"/>
                </a:lnTo>
                <a:lnTo>
                  <a:pt x="306489" y="574306"/>
                </a:lnTo>
                <a:lnTo>
                  <a:pt x="350024" y="593026"/>
                </a:lnTo>
                <a:lnTo>
                  <a:pt x="395363" y="607936"/>
                </a:lnTo>
                <a:lnTo>
                  <a:pt x="442290" y="618858"/>
                </a:lnTo>
                <a:lnTo>
                  <a:pt x="490626" y="625551"/>
                </a:lnTo>
                <a:lnTo>
                  <a:pt x="540143" y="627837"/>
                </a:lnTo>
                <a:lnTo>
                  <a:pt x="540143" y="452310"/>
                </a:lnTo>
                <a:close/>
              </a:path>
              <a:path w="810259" h="628015">
                <a:moveTo>
                  <a:pt x="810221" y="182245"/>
                </a:moveTo>
                <a:lnTo>
                  <a:pt x="803757" y="133591"/>
                </a:lnTo>
                <a:lnTo>
                  <a:pt x="785469" y="89992"/>
                </a:lnTo>
                <a:lnTo>
                  <a:pt x="757059" y="53149"/>
                </a:lnTo>
                <a:lnTo>
                  <a:pt x="720204" y="24739"/>
                </a:lnTo>
                <a:lnTo>
                  <a:pt x="676605" y="6464"/>
                </a:lnTo>
                <a:lnTo>
                  <a:pt x="627926" y="0"/>
                </a:lnTo>
                <a:lnTo>
                  <a:pt x="579259" y="6464"/>
                </a:lnTo>
                <a:lnTo>
                  <a:pt x="535647" y="24739"/>
                </a:lnTo>
                <a:lnTo>
                  <a:pt x="498805" y="53149"/>
                </a:lnTo>
                <a:lnTo>
                  <a:pt x="470395" y="89992"/>
                </a:lnTo>
                <a:lnTo>
                  <a:pt x="452107" y="133591"/>
                </a:lnTo>
                <a:lnTo>
                  <a:pt x="445643" y="182245"/>
                </a:lnTo>
                <a:lnTo>
                  <a:pt x="452107" y="228079"/>
                </a:lnTo>
                <a:lnTo>
                  <a:pt x="470395" y="269773"/>
                </a:lnTo>
                <a:lnTo>
                  <a:pt x="498805" y="305460"/>
                </a:lnTo>
                <a:lnTo>
                  <a:pt x="535647" y="333273"/>
                </a:lnTo>
                <a:lnTo>
                  <a:pt x="579259" y="351332"/>
                </a:lnTo>
                <a:lnTo>
                  <a:pt x="627926" y="357771"/>
                </a:lnTo>
                <a:lnTo>
                  <a:pt x="676605" y="351332"/>
                </a:lnTo>
                <a:lnTo>
                  <a:pt x="720204" y="333273"/>
                </a:lnTo>
                <a:lnTo>
                  <a:pt x="757059" y="305460"/>
                </a:lnTo>
                <a:lnTo>
                  <a:pt x="785469" y="269773"/>
                </a:lnTo>
                <a:lnTo>
                  <a:pt x="803757" y="228079"/>
                </a:lnTo>
                <a:lnTo>
                  <a:pt x="810221" y="182245"/>
                </a:lnTo>
                <a:close/>
              </a:path>
            </a:pathLst>
          </a:custGeom>
          <a:solidFill>
            <a:srgbClr val="000000"/>
          </a:solidFill>
        </p:spPr>
        <p:txBody>
          <a:bodyPr wrap="square" lIns="0" tIns="0" rIns="0" bIns="0" rtlCol="0"/>
          <a:lstStyle/>
          <a:p>
            <a:endParaRPr/>
          </a:p>
        </p:txBody>
      </p:sp>
      <p:sp>
        <p:nvSpPr>
          <p:cNvPr id="6" name="object 6"/>
          <p:cNvSpPr/>
          <p:nvPr/>
        </p:nvSpPr>
        <p:spPr>
          <a:xfrm>
            <a:off x="10643984" y="899788"/>
            <a:ext cx="182880" cy="270510"/>
          </a:xfrm>
          <a:custGeom>
            <a:avLst/>
            <a:gdLst/>
            <a:ahLst/>
            <a:cxnLst/>
            <a:rect l="l" t="t" r="r" b="b"/>
            <a:pathLst>
              <a:path w="182879" h="270509">
                <a:moveTo>
                  <a:pt x="182290" y="0"/>
                </a:moveTo>
                <a:lnTo>
                  <a:pt x="0" y="0"/>
                </a:lnTo>
                <a:lnTo>
                  <a:pt x="0" y="269970"/>
                </a:lnTo>
                <a:lnTo>
                  <a:pt x="182290" y="269970"/>
                </a:lnTo>
                <a:lnTo>
                  <a:pt x="182290" y="0"/>
                </a:lnTo>
                <a:close/>
              </a:path>
            </a:pathLst>
          </a:custGeom>
          <a:solidFill>
            <a:srgbClr val="000000"/>
          </a:solidFill>
        </p:spPr>
        <p:txBody>
          <a:bodyPr wrap="square" lIns="0" tIns="0" rIns="0" bIns="0" rtlCol="0"/>
          <a:lstStyle/>
          <a:p>
            <a:endParaRPr/>
          </a:p>
        </p:txBody>
      </p:sp>
      <p:sp>
        <p:nvSpPr>
          <p:cNvPr id="7" name="object 7"/>
          <p:cNvSpPr/>
          <p:nvPr/>
        </p:nvSpPr>
        <p:spPr>
          <a:xfrm>
            <a:off x="11096298" y="899788"/>
            <a:ext cx="182880" cy="270510"/>
          </a:xfrm>
          <a:custGeom>
            <a:avLst/>
            <a:gdLst/>
            <a:ahLst/>
            <a:cxnLst/>
            <a:rect l="l" t="t" r="r" b="b"/>
            <a:pathLst>
              <a:path w="182879" h="270509">
                <a:moveTo>
                  <a:pt x="182290" y="0"/>
                </a:moveTo>
                <a:lnTo>
                  <a:pt x="0" y="0"/>
                </a:lnTo>
                <a:lnTo>
                  <a:pt x="0" y="269970"/>
                </a:lnTo>
                <a:lnTo>
                  <a:pt x="182290" y="269970"/>
                </a:lnTo>
                <a:lnTo>
                  <a:pt x="182290" y="0"/>
                </a:lnTo>
                <a:close/>
              </a:path>
            </a:pathLst>
          </a:custGeom>
          <a:solidFill>
            <a:srgbClr val="000000"/>
          </a:solidFill>
        </p:spPr>
        <p:txBody>
          <a:bodyPr wrap="square" lIns="0" tIns="0" rIns="0" bIns="0" rtlCol="0"/>
          <a:lstStyle/>
          <a:p>
            <a:endParaRPr/>
          </a:p>
        </p:txBody>
      </p:sp>
      <p:sp>
        <p:nvSpPr>
          <p:cNvPr id="8" name="object 8"/>
          <p:cNvSpPr/>
          <p:nvPr/>
        </p:nvSpPr>
        <p:spPr>
          <a:xfrm>
            <a:off x="11454145" y="899788"/>
            <a:ext cx="182880" cy="270510"/>
          </a:xfrm>
          <a:custGeom>
            <a:avLst/>
            <a:gdLst/>
            <a:ahLst/>
            <a:cxnLst/>
            <a:rect l="l" t="t" r="r" b="b"/>
            <a:pathLst>
              <a:path w="182879" h="270509">
                <a:moveTo>
                  <a:pt x="182380" y="0"/>
                </a:moveTo>
                <a:lnTo>
                  <a:pt x="0" y="0"/>
                </a:lnTo>
                <a:lnTo>
                  <a:pt x="0" y="269970"/>
                </a:lnTo>
                <a:lnTo>
                  <a:pt x="182380" y="269970"/>
                </a:lnTo>
                <a:lnTo>
                  <a:pt x="182380" y="0"/>
                </a:lnTo>
                <a:close/>
              </a:path>
            </a:pathLst>
          </a:custGeom>
          <a:solidFill>
            <a:srgbClr val="000000"/>
          </a:solidFill>
        </p:spPr>
        <p:txBody>
          <a:bodyPr wrap="square" lIns="0" tIns="0" rIns="0" bIns="0" rtlCol="0"/>
          <a:lstStyle/>
          <a:p>
            <a:endParaRPr/>
          </a:p>
        </p:txBody>
      </p:sp>
      <p:sp>
        <p:nvSpPr>
          <p:cNvPr id="9" name="object 9"/>
          <p:cNvSpPr/>
          <p:nvPr/>
        </p:nvSpPr>
        <p:spPr>
          <a:xfrm>
            <a:off x="11636526" y="1527589"/>
            <a:ext cx="182880" cy="540385"/>
          </a:xfrm>
          <a:custGeom>
            <a:avLst/>
            <a:gdLst/>
            <a:ahLst/>
            <a:cxnLst/>
            <a:rect l="l" t="t" r="r" b="b"/>
            <a:pathLst>
              <a:path w="182879" h="540385">
                <a:moveTo>
                  <a:pt x="182290" y="0"/>
                </a:moveTo>
                <a:lnTo>
                  <a:pt x="0" y="0"/>
                </a:lnTo>
                <a:lnTo>
                  <a:pt x="0" y="540030"/>
                </a:lnTo>
                <a:lnTo>
                  <a:pt x="182290" y="499539"/>
                </a:lnTo>
                <a:lnTo>
                  <a:pt x="182290" y="0"/>
                </a:lnTo>
                <a:close/>
              </a:path>
            </a:pathLst>
          </a:custGeom>
          <a:solidFill>
            <a:srgbClr val="000000"/>
          </a:solidFill>
        </p:spPr>
        <p:txBody>
          <a:bodyPr wrap="square" lIns="0" tIns="0" rIns="0" bIns="0" rtlCol="0"/>
          <a:lstStyle/>
          <a:p>
            <a:endParaRPr/>
          </a:p>
        </p:txBody>
      </p:sp>
      <p:sp>
        <p:nvSpPr>
          <p:cNvPr id="10" name="object 10"/>
          <p:cNvSpPr/>
          <p:nvPr/>
        </p:nvSpPr>
        <p:spPr>
          <a:xfrm>
            <a:off x="10103792" y="1527589"/>
            <a:ext cx="182880" cy="540385"/>
          </a:xfrm>
          <a:custGeom>
            <a:avLst/>
            <a:gdLst/>
            <a:ahLst/>
            <a:cxnLst/>
            <a:rect l="l" t="t" r="r" b="b"/>
            <a:pathLst>
              <a:path w="182879" h="540385">
                <a:moveTo>
                  <a:pt x="182290" y="0"/>
                </a:moveTo>
                <a:lnTo>
                  <a:pt x="0" y="0"/>
                </a:lnTo>
                <a:lnTo>
                  <a:pt x="0" y="540030"/>
                </a:lnTo>
                <a:lnTo>
                  <a:pt x="182290" y="499539"/>
                </a:lnTo>
                <a:lnTo>
                  <a:pt x="182290" y="0"/>
                </a:lnTo>
                <a:close/>
              </a:path>
            </a:pathLst>
          </a:custGeom>
          <a:solidFill>
            <a:srgbClr val="000000"/>
          </a:solidFill>
        </p:spPr>
        <p:txBody>
          <a:bodyPr wrap="square" lIns="0" tIns="0" rIns="0" bIns="0" rtlCol="0"/>
          <a:lstStyle/>
          <a:p>
            <a:endParaRPr/>
          </a:p>
        </p:txBody>
      </p:sp>
      <p:sp>
        <p:nvSpPr>
          <p:cNvPr id="11" name="object 11"/>
          <p:cNvSpPr/>
          <p:nvPr/>
        </p:nvSpPr>
        <p:spPr>
          <a:xfrm>
            <a:off x="10016014" y="1257555"/>
            <a:ext cx="1891030" cy="182880"/>
          </a:xfrm>
          <a:custGeom>
            <a:avLst/>
            <a:gdLst/>
            <a:ahLst/>
            <a:cxnLst/>
            <a:rect l="l" t="t" r="r" b="b"/>
            <a:pathLst>
              <a:path w="1891029" h="182880">
                <a:moveTo>
                  <a:pt x="1890525" y="0"/>
                </a:moveTo>
                <a:lnTo>
                  <a:pt x="0" y="0"/>
                </a:lnTo>
                <a:lnTo>
                  <a:pt x="0" y="182254"/>
                </a:lnTo>
                <a:lnTo>
                  <a:pt x="1890525" y="182254"/>
                </a:lnTo>
                <a:lnTo>
                  <a:pt x="1890525" y="0"/>
                </a:lnTo>
                <a:close/>
              </a:path>
            </a:pathLst>
          </a:custGeom>
          <a:solidFill>
            <a:srgbClr val="000000"/>
          </a:solidFill>
        </p:spPr>
        <p:txBody>
          <a:bodyPr wrap="square" lIns="0" tIns="0" rIns="0" bIns="0" rtlCol="0"/>
          <a:lstStyle/>
          <a:p>
            <a:endParaRPr/>
          </a:p>
        </p:txBody>
      </p:sp>
      <p:sp>
        <p:nvSpPr>
          <p:cNvPr id="12" name="object 12"/>
          <p:cNvSpPr/>
          <p:nvPr/>
        </p:nvSpPr>
        <p:spPr>
          <a:xfrm>
            <a:off x="11184121" y="447474"/>
            <a:ext cx="365125" cy="358140"/>
          </a:xfrm>
          <a:custGeom>
            <a:avLst/>
            <a:gdLst/>
            <a:ahLst/>
            <a:cxnLst/>
            <a:rect l="l" t="t" r="r" b="b"/>
            <a:pathLst>
              <a:path w="365125" h="358140">
                <a:moveTo>
                  <a:pt x="182290" y="0"/>
                </a:moveTo>
                <a:lnTo>
                  <a:pt x="133616" y="6467"/>
                </a:lnTo>
                <a:lnTo>
                  <a:pt x="90011" y="24746"/>
                </a:lnTo>
                <a:lnTo>
                  <a:pt x="53160" y="53150"/>
                </a:lnTo>
                <a:lnTo>
                  <a:pt x="24751" y="89993"/>
                </a:lnTo>
                <a:lnTo>
                  <a:pt x="6468" y="133590"/>
                </a:lnTo>
                <a:lnTo>
                  <a:pt x="0" y="182254"/>
                </a:lnTo>
                <a:lnTo>
                  <a:pt x="6468" y="228082"/>
                </a:lnTo>
                <a:lnTo>
                  <a:pt x="24751" y="269777"/>
                </a:lnTo>
                <a:lnTo>
                  <a:pt x="53160" y="305467"/>
                </a:lnTo>
                <a:lnTo>
                  <a:pt x="90011" y="333279"/>
                </a:lnTo>
                <a:lnTo>
                  <a:pt x="133616" y="351339"/>
                </a:lnTo>
                <a:lnTo>
                  <a:pt x="182290" y="357775"/>
                </a:lnTo>
                <a:lnTo>
                  <a:pt x="230964" y="351339"/>
                </a:lnTo>
                <a:lnTo>
                  <a:pt x="274570" y="333279"/>
                </a:lnTo>
                <a:lnTo>
                  <a:pt x="311420" y="305467"/>
                </a:lnTo>
                <a:lnTo>
                  <a:pt x="339830" y="269777"/>
                </a:lnTo>
                <a:lnTo>
                  <a:pt x="358112" y="228082"/>
                </a:lnTo>
                <a:lnTo>
                  <a:pt x="364581" y="182254"/>
                </a:lnTo>
                <a:lnTo>
                  <a:pt x="358112" y="133590"/>
                </a:lnTo>
                <a:lnTo>
                  <a:pt x="339830" y="89993"/>
                </a:lnTo>
                <a:lnTo>
                  <a:pt x="311420" y="53150"/>
                </a:lnTo>
                <a:lnTo>
                  <a:pt x="274570" y="24746"/>
                </a:lnTo>
                <a:lnTo>
                  <a:pt x="230964" y="6467"/>
                </a:lnTo>
                <a:lnTo>
                  <a:pt x="182290" y="0"/>
                </a:lnTo>
                <a:close/>
              </a:path>
            </a:pathLst>
          </a:custGeom>
          <a:solidFill>
            <a:srgbClr val="000000"/>
          </a:solidFill>
        </p:spPr>
        <p:txBody>
          <a:bodyPr wrap="square" lIns="0" tIns="0" rIns="0" bIns="0" rtlCol="0"/>
          <a:lstStyle/>
          <a:p>
            <a:endParaRPr/>
          </a:p>
        </p:txBody>
      </p:sp>
      <p:sp>
        <p:nvSpPr>
          <p:cNvPr id="13" name="object 13"/>
          <p:cNvSpPr/>
          <p:nvPr/>
        </p:nvSpPr>
        <p:spPr>
          <a:xfrm>
            <a:off x="2056764" y="4902580"/>
            <a:ext cx="3035935" cy="320040"/>
          </a:xfrm>
          <a:custGeom>
            <a:avLst/>
            <a:gdLst/>
            <a:ahLst/>
            <a:cxnLst/>
            <a:rect l="l" t="t" r="r" b="b"/>
            <a:pathLst>
              <a:path w="3035935" h="320039">
                <a:moveTo>
                  <a:pt x="3035807" y="0"/>
                </a:moveTo>
                <a:lnTo>
                  <a:pt x="0" y="0"/>
                </a:lnTo>
                <a:lnTo>
                  <a:pt x="0" y="320039"/>
                </a:lnTo>
                <a:lnTo>
                  <a:pt x="3035807" y="320039"/>
                </a:lnTo>
                <a:lnTo>
                  <a:pt x="3035807" y="0"/>
                </a:lnTo>
                <a:close/>
              </a:path>
            </a:pathLst>
          </a:custGeom>
          <a:solidFill>
            <a:srgbClr val="FFFF00"/>
          </a:solidFill>
        </p:spPr>
        <p:txBody>
          <a:bodyPr wrap="square" lIns="0" tIns="0" rIns="0" bIns="0" rtlCol="0"/>
          <a:lstStyle/>
          <a:p>
            <a:endParaRPr/>
          </a:p>
        </p:txBody>
      </p:sp>
      <p:sp>
        <p:nvSpPr>
          <p:cNvPr id="14" name="object 14"/>
          <p:cNvSpPr txBox="1"/>
          <p:nvPr/>
        </p:nvSpPr>
        <p:spPr>
          <a:xfrm>
            <a:off x="1097686" y="1464309"/>
            <a:ext cx="7406005" cy="299720"/>
          </a:xfrm>
          <a:prstGeom prst="rect">
            <a:avLst/>
          </a:prstGeom>
        </p:spPr>
        <p:txBody>
          <a:bodyPr vert="horz" wrap="square" lIns="0" tIns="12700" rIns="0" bIns="0" rtlCol="0">
            <a:spAutoFit/>
          </a:bodyPr>
          <a:lstStyle/>
          <a:p>
            <a:pPr marL="297180" indent="-284480">
              <a:lnSpc>
                <a:spcPct val="100000"/>
              </a:lnSpc>
              <a:spcBef>
                <a:spcPts val="100"/>
              </a:spcBef>
              <a:buChar char="•"/>
              <a:tabLst>
                <a:tab pos="297180" algn="l"/>
              </a:tabLst>
            </a:pPr>
            <a:r>
              <a:rPr sz="1800" dirty="0">
                <a:solidFill>
                  <a:srgbClr val="2A2522"/>
                </a:solidFill>
                <a:latin typeface="Arial"/>
                <a:cs typeface="Arial"/>
              </a:rPr>
              <a:t>Kann</a:t>
            </a:r>
            <a:r>
              <a:rPr sz="1800" spc="55" dirty="0">
                <a:solidFill>
                  <a:srgbClr val="2A2522"/>
                </a:solidFill>
                <a:latin typeface="Arial"/>
                <a:cs typeface="Arial"/>
              </a:rPr>
              <a:t> </a:t>
            </a:r>
            <a:r>
              <a:rPr sz="1800" dirty="0">
                <a:solidFill>
                  <a:srgbClr val="2A2522"/>
                </a:solidFill>
                <a:latin typeface="Arial"/>
                <a:cs typeface="Arial"/>
              </a:rPr>
              <a:t>keine</a:t>
            </a:r>
            <a:r>
              <a:rPr sz="1800" spc="45" dirty="0">
                <a:solidFill>
                  <a:srgbClr val="2A2522"/>
                </a:solidFill>
                <a:latin typeface="Arial"/>
                <a:cs typeface="Arial"/>
              </a:rPr>
              <a:t> </a:t>
            </a:r>
            <a:r>
              <a:rPr sz="1800" dirty="0">
                <a:solidFill>
                  <a:srgbClr val="2A2522"/>
                </a:solidFill>
                <a:latin typeface="Arial"/>
                <a:cs typeface="Arial"/>
              </a:rPr>
              <a:t>Empfehlung</a:t>
            </a:r>
            <a:r>
              <a:rPr sz="1800" spc="50" dirty="0">
                <a:solidFill>
                  <a:srgbClr val="2A2522"/>
                </a:solidFill>
                <a:latin typeface="Arial"/>
                <a:cs typeface="Arial"/>
              </a:rPr>
              <a:t> </a:t>
            </a:r>
            <a:r>
              <a:rPr sz="1800" spc="55" dirty="0">
                <a:solidFill>
                  <a:srgbClr val="2A2522"/>
                </a:solidFill>
                <a:latin typeface="Arial"/>
                <a:cs typeface="Arial"/>
              </a:rPr>
              <a:t>für</a:t>
            </a:r>
            <a:r>
              <a:rPr sz="1800" spc="80" dirty="0">
                <a:solidFill>
                  <a:srgbClr val="2A2522"/>
                </a:solidFill>
                <a:latin typeface="Arial"/>
                <a:cs typeface="Arial"/>
              </a:rPr>
              <a:t> </a:t>
            </a:r>
            <a:r>
              <a:rPr sz="1800" dirty="0">
                <a:solidFill>
                  <a:srgbClr val="2A2522"/>
                </a:solidFill>
                <a:latin typeface="Arial"/>
                <a:cs typeface="Arial"/>
              </a:rPr>
              <a:t>das</a:t>
            </a:r>
            <a:r>
              <a:rPr sz="1800" spc="60" dirty="0">
                <a:solidFill>
                  <a:srgbClr val="2A2522"/>
                </a:solidFill>
                <a:latin typeface="Arial"/>
                <a:cs typeface="Arial"/>
              </a:rPr>
              <a:t> </a:t>
            </a:r>
            <a:r>
              <a:rPr sz="1800" dirty="0">
                <a:solidFill>
                  <a:srgbClr val="2A2522"/>
                </a:solidFill>
                <a:latin typeface="Arial"/>
                <a:cs typeface="Arial"/>
              </a:rPr>
              <a:t>Gymnasium</a:t>
            </a:r>
            <a:r>
              <a:rPr sz="1800" spc="75" dirty="0">
                <a:solidFill>
                  <a:srgbClr val="2A2522"/>
                </a:solidFill>
                <a:latin typeface="Arial"/>
                <a:cs typeface="Arial"/>
              </a:rPr>
              <a:t> </a:t>
            </a:r>
            <a:r>
              <a:rPr sz="1800" dirty="0">
                <a:solidFill>
                  <a:srgbClr val="2A2522"/>
                </a:solidFill>
                <a:latin typeface="Arial"/>
                <a:cs typeface="Arial"/>
              </a:rPr>
              <a:t>ausgesprochen</a:t>
            </a:r>
            <a:r>
              <a:rPr sz="1800" spc="30" dirty="0">
                <a:solidFill>
                  <a:srgbClr val="2A2522"/>
                </a:solidFill>
                <a:latin typeface="Arial"/>
                <a:cs typeface="Arial"/>
              </a:rPr>
              <a:t> </a:t>
            </a:r>
            <a:r>
              <a:rPr sz="1800" spc="-10" dirty="0">
                <a:solidFill>
                  <a:srgbClr val="2A2522"/>
                </a:solidFill>
                <a:latin typeface="Arial"/>
                <a:cs typeface="Arial"/>
              </a:rPr>
              <a:t>werden,</a:t>
            </a:r>
            <a:endParaRPr sz="1800">
              <a:latin typeface="Arial"/>
              <a:cs typeface="Arial"/>
            </a:endParaRPr>
          </a:p>
        </p:txBody>
      </p:sp>
      <p:sp>
        <p:nvSpPr>
          <p:cNvPr id="15" name="object 15"/>
          <p:cNvSpPr txBox="1"/>
          <p:nvPr/>
        </p:nvSpPr>
        <p:spPr>
          <a:xfrm>
            <a:off x="1382649" y="1779778"/>
            <a:ext cx="771525" cy="299720"/>
          </a:xfrm>
          <a:prstGeom prst="rect">
            <a:avLst/>
          </a:prstGeom>
        </p:spPr>
        <p:txBody>
          <a:bodyPr vert="horz" wrap="square" lIns="0" tIns="12700" rIns="0" bIns="0" rtlCol="0">
            <a:spAutoFit/>
          </a:bodyPr>
          <a:lstStyle/>
          <a:p>
            <a:pPr marL="12700">
              <a:lnSpc>
                <a:spcPct val="100000"/>
              </a:lnSpc>
              <a:spcBef>
                <a:spcPts val="100"/>
              </a:spcBef>
            </a:pPr>
            <a:r>
              <a:rPr sz="1800" spc="55" dirty="0">
                <a:solidFill>
                  <a:srgbClr val="2A2522"/>
                </a:solidFill>
                <a:latin typeface="Arial"/>
                <a:cs typeface="Arial"/>
              </a:rPr>
              <a:t>ist</a:t>
            </a:r>
            <a:r>
              <a:rPr sz="1800" spc="-40" dirty="0">
                <a:solidFill>
                  <a:srgbClr val="2A2522"/>
                </a:solidFill>
                <a:latin typeface="Arial"/>
                <a:cs typeface="Arial"/>
              </a:rPr>
              <a:t> </a:t>
            </a:r>
            <a:r>
              <a:rPr sz="1800" spc="-20" dirty="0">
                <a:solidFill>
                  <a:srgbClr val="2A2522"/>
                </a:solidFill>
                <a:latin typeface="Arial"/>
                <a:cs typeface="Arial"/>
              </a:rPr>
              <a:t>eine</a:t>
            </a:r>
            <a:endParaRPr sz="1800">
              <a:latin typeface="Arial"/>
              <a:cs typeface="Arial"/>
            </a:endParaRPr>
          </a:p>
        </p:txBody>
      </p:sp>
      <p:sp>
        <p:nvSpPr>
          <p:cNvPr id="16" name="object 16"/>
          <p:cNvSpPr txBox="1"/>
          <p:nvPr/>
        </p:nvSpPr>
        <p:spPr>
          <a:xfrm>
            <a:off x="2198497" y="1747901"/>
            <a:ext cx="2997835" cy="320040"/>
          </a:xfrm>
          <a:prstGeom prst="rect">
            <a:avLst/>
          </a:prstGeom>
          <a:solidFill>
            <a:srgbClr val="FFFF00"/>
          </a:solidFill>
        </p:spPr>
        <p:txBody>
          <a:bodyPr vert="horz" wrap="square" lIns="0" tIns="44450" rIns="0" bIns="0" rtlCol="0">
            <a:spAutoFit/>
          </a:bodyPr>
          <a:lstStyle/>
          <a:p>
            <a:pPr>
              <a:lnSpc>
                <a:spcPct val="100000"/>
              </a:lnSpc>
              <a:spcBef>
                <a:spcPts val="350"/>
              </a:spcBef>
            </a:pPr>
            <a:r>
              <a:rPr sz="1800" b="1" dirty="0">
                <a:solidFill>
                  <a:srgbClr val="2A2522"/>
                </a:solidFill>
                <a:latin typeface="Arial"/>
                <a:cs typeface="Arial"/>
              </a:rPr>
              <a:t>Teilnahme</a:t>
            </a:r>
            <a:r>
              <a:rPr sz="1800" b="1" spc="-110" dirty="0">
                <a:solidFill>
                  <a:srgbClr val="2A2522"/>
                </a:solidFill>
                <a:latin typeface="Arial"/>
                <a:cs typeface="Arial"/>
              </a:rPr>
              <a:t> </a:t>
            </a:r>
            <a:r>
              <a:rPr sz="1800" b="1" dirty="0">
                <a:solidFill>
                  <a:srgbClr val="2A2522"/>
                </a:solidFill>
                <a:latin typeface="Arial"/>
                <a:cs typeface="Arial"/>
              </a:rPr>
              <a:t>am</a:t>
            </a:r>
            <a:r>
              <a:rPr sz="1800" b="1" spc="-85" dirty="0">
                <a:solidFill>
                  <a:srgbClr val="2A2522"/>
                </a:solidFill>
                <a:latin typeface="Arial"/>
                <a:cs typeface="Arial"/>
              </a:rPr>
              <a:t> </a:t>
            </a:r>
            <a:r>
              <a:rPr sz="1800" b="1" spc="-10" dirty="0">
                <a:solidFill>
                  <a:srgbClr val="2A2522"/>
                </a:solidFill>
                <a:latin typeface="Arial"/>
                <a:cs typeface="Arial"/>
              </a:rPr>
              <a:t>Potenzialtest</a:t>
            </a:r>
            <a:endParaRPr sz="1800">
              <a:latin typeface="Arial"/>
              <a:cs typeface="Arial"/>
            </a:endParaRPr>
          </a:p>
        </p:txBody>
      </p:sp>
      <p:sp>
        <p:nvSpPr>
          <p:cNvPr id="17" name="object 17"/>
          <p:cNvSpPr txBox="1"/>
          <p:nvPr/>
        </p:nvSpPr>
        <p:spPr>
          <a:xfrm>
            <a:off x="5240527" y="1779778"/>
            <a:ext cx="3200400"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2A2522"/>
                </a:solidFill>
                <a:latin typeface="Arial"/>
                <a:cs typeface="Arial"/>
              </a:rPr>
              <a:t>an</a:t>
            </a:r>
            <a:r>
              <a:rPr sz="1800" spc="-20" dirty="0">
                <a:solidFill>
                  <a:srgbClr val="2A2522"/>
                </a:solidFill>
                <a:latin typeface="Arial"/>
                <a:cs typeface="Arial"/>
              </a:rPr>
              <a:t> </a:t>
            </a:r>
            <a:r>
              <a:rPr sz="1800" dirty="0">
                <a:solidFill>
                  <a:srgbClr val="2A2522"/>
                </a:solidFill>
                <a:latin typeface="Arial"/>
                <a:cs typeface="Arial"/>
              </a:rPr>
              <a:t>einem</a:t>
            </a:r>
            <a:r>
              <a:rPr sz="1800" spc="-45" dirty="0">
                <a:solidFill>
                  <a:srgbClr val="2A2522"/>
                </a:solidFill>
                <a:latin typeface="Arial"/>
                <a:cs typeface="Arial"/>
              </a:rPr>
              <a:t> </a:t>
            </a:r>
            <a:r>
              <a:rPr sz="1800" dirty="0">
                <a:solidFill>
                  <a:srgbClr val="2A2522"/>
                </a:solidFill>
                <a:latin typeface="Arial"/>
                <a:cs typeface="Arial"/>
              </a:rPr>
              <a:t>Gymnasium</a:t>
            </a:r>
            <a:r>
              <a:rPr sz="1800" spc="-20" dirty="0">
                <a:solidFill>
                  <a:srgbClr val="2A2522"/>
                </a:solidFill>
                <a:latin typeface="Arial"/>
                <a:cs typeface="Arial"/>
              </a:rPr>
              <a:t> </a:t>
            </a:r>
            <a:r>
              <a:rPr sz="1800" spc="-10" dirty="0">
                <a:solidFill>
                  <a:srgbClr val="2A2522"/>
                </a:solidFill>
                <a:latin typeface="Arial"/>
                <a:cs typeface="Arial"/>
              </a:rPr>
              <a:t>möglich.</a:t>
            </a:r>
            <a:endParaRPr sz="1800">
              <a:latin typeface="Arial"/>
              <a:cs typeface="Arial"/>
            </a:endParaRPr>
          </a:p>
        </p:txBody>
      </p:sp>
      <p:sp>
        <p:nvSpPr>
          <p:cNvPr id="18" name="object 18"/>
          <p:cNvSpPr txBox="1"/>
          <p:nvPr/>
        </p:nvSpPr>
        <p:spPr>
          <a:xfrm>
            <a:off x="1097686" y="2411095"/>
            <a:ext cx="706120" cy="299720"/>
          </a:xfrm>
          <a:prstGeom prst="rect">
            <a:avLst/>
          </a:prstGeom>
        </p:spPr>
        <p:txBody>
          <a:bodyPr vert="horz" wrap="square" lIns="0" tIns="12700" rIns="0" bIns="0" rtlCol="0">
            <a:spAutoFit/>
          </a:bodyPr>
          <a:lstStyle/>
          <a:p>
            <a:pPr marL="297180" indent="-284480">
              <a:lnSpc>
                <a:spcPct val="100000"/>
              </a:lnSpc>
              <a:spcBef>
                <a:spcPts val="100"/>
              </a:spcBef>
              <a:buChar char="•"/>
              <a:tabLst>
                <a:tab pos="297180" algn="l"/>
              </a:tabLst>
            </a:pPr>
            <a:r>
              <a:rPr sz="1800" spc="-25" dirty="0">
                <a:solidFill>
                  <a:srgbClr val="2A2522"/>
                </a:solidFill>
                <a:latin typeface="Arial"/>
                <a:cs typeface="Arial"/>
              </a:rPr>
              <a:t>Das</a:t>
            </a:r>
            <a:endParaRPr sz="1800">
              <a:latin typeface="Arial"/>
              <a:cs typeface="Arial"/>
            </a:endParaRPr>
          </a:p>
        </p:txBody>
      </p:sp>
      <p:sp>
        <p:nvSpPr>
          <p:cNvPr id="19" name="object 19"/>
          <p:cNvSpPr txBox="1"/>
          <p:nvPr/>
        </p:nvSpPr>
        <p:spPr>
          <a:xfrm>
            <a:off x="1851025" y="2378836"/>
            <a:ext cx="1892935" cy="320040"/>
          </a:xfrm>
          <a:prstGeom prst="rect">
            <a:avLst/>
          </a:prstGeom>
          <a:solidFill>
            <a:srgbClr val="FFFF00"/>
          </a:solidFill>
        </p:spPr>
        <p:txBody>
          <a:bodyPr vert="horz" wrap="square" lIns="0" tIns="45085" rIns="0" bIns="0" rtlCol="0">
            <a:spAutoFit/>
          </a:bodyPr>
          <a:lstStyle/>
          <a:p>
            <a:pPr>
              <a:lnSpc>
                <a:spcPct val="100000"/>
              </a:lnSpc>
              <a:spcBef>
                <a:spcPts val="355"/>
              </a:spcBef>
            </a:pPr>
            <a:r>
              <a:rPr sz="1800" b="1" spc="-10" dirty="0">
                <a:solidFill>
                  <a:srgbClr val="2A2522"/>
                </a:solidFill>
                <a:latin typeface="Arial"/>
                <a:cs typeface="Arial"/>
              </a:rPr>
              <a:t>Anmeldeformular</a:t>
            </a:r>
            <a:endParaRPr sz="1800">
              <a:latin typeface="Arial"/>
              <a:cs typeface="Arial"/>
            </a:endParaRPr>
          </a:p>
        </p:txBody>
      </p:sp>
      <p:sp>
        <p:nvSpPr>
          <p:cNvPr id="20" name="object 20"/>
          <p:cNvSpPr txBox="1"/>
          <p:nvPr/>
        </p:nvSpPr>
        <p:spPr>
          <a:xfrm>
            <a:off x="3787902" y="2411095"/>
            <a:ext cx="5487035"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2A2522"/>
                </a:solidFill>
                <a:latin typeface="Arial"/>
                <a:cs typeface="Arial"/>
              </a:rPr>
              <a:t>hierzu</a:t>
            </a:r>
            <a:r>
              <a:rPr sz="1800" spc="25" dirty="0">
                <a:solidFill>
                  <a:srgbClr val="2A2522"/>
                </a:solidFill>
                <a:latin typeface="Arial"/>
                <a:cs typeface="Arial"/>
              </a:rPr>
              <a:t> </a:t>
            </a:r>
            <a:r>
              <a:rPr sz="1800" spc="60" dirty="0">
                <a:solidFill>
                  <a:srgbClr val="2A2522"/>
                </a:solidFill>
                <a:latin typeface="Arial"/>
                <a:cs typeface="Arial"/>
              </a:rPr>
              <a:t>wird</a:t>
            </a:r>
            <a:r>
              <a:rPr sz="1800" spc="25" dirty="0">
                <a:solidFill>
                  <a:srgbClr val="2A2522"/>
                </a:solidFill>
                <a:latin typeface="Arial"/>
                <a:cs typeface="Arial"/>
              </a:rPr>
              <a:t> </a:t>
            </a:r>
            <a:r>
              <a:rPr sz="1800" spc="60" dirty="0">
                <a:solidFill>
                  <a:srgbClr val="2A2522"/>
                </a:solidFill>
                <a:latin typeface="Arial"/>
                <a:cs typeface="Arial"/>
              </a:rPr>
              <a:t>mit</a:t>
            </a:r>
            <a:r>
              <a:rPr sz="1800" spc="20" dirty="0">
                <a:solidFill>
                  <a:srgbClr val="2A2522"/>
                </a:solidFill>
                <a:latin typeface="Arial"/>
                <a:cs typeface="Arial"/>
              </a:rPr>
              <a:t> </a:t>
            </a:r>
            <a:r>
              <a:rPr sz="1800" dirty="0">
                <a:solidFill>
                  <a:srgbClr val="2A2522"/>
                </a:solidFill>
                <a:latin typeface="Arial"/>
                <a:cs typeface="Arial"/>
              </a:rPr>
              <a:t>dem</a:t>
            </a:r>
            <a:r>
              <a:rPr sz="1800" spc="25" dirty="0">
                <a:solidFill>
                  <a:srgbClr val="2A2522"/>
                </a:solidFill>
                <a:latin typeface="Arial"/>
                <a:cs typeface="Arial"/>
              </a:rPr>
              <a:t> </a:t>
            </a:r>
            <a:r>
              <a:rPr sz="1800" dirty="0">
                <a:solidFill>
                  <a:srgbClr val="2A2522"/>
                </a:solidFill>
                <a:latin typeface="Arial"/>
                <a:cs typeface="Arial"/>
              </a:rPr>
              <a:t>Formularsatz</a:t>
            </a:r>
            <a:r>
              <a:rPr sz="1800" spc="50" dirty="0">
                <a:solidFill>
                  <a:srgbClr val="2A2522"/>
                </a:solidFill>
                <a:latin typeface="Arial"/>
                <a:cs typeface="Arial"/>
              </a:rPr>
              <a:t> </a:t>
            </a:r>
            <a:r>
              <a:rPr sz="1800" dirty="0">
                <a:solidFill>
                  <a:srgbClr val="2A2522"/>
                </a:solidFill>
                <a:latin typeface="Arial"/>
                <a:cs typeface="Arial"/>
              </a:rPr>
              <a:t>zusammen</a:t>
            </a:r>
            <a:r>
              <a:rPr sz="1800" spc="30" dirty="0">
                <a:solidFill>
                  <a:srgbClr val="2A2522"/>
                </a:solidFill>
                <a:latin typeface="Arial"/>
                <a:cs typeface="Arial"/>
              </a:rPr>
              <a:t> </a:t>
            </a:r>
            <a:r>
              <a:rPr sz="1800" spc="60" dirty="0">
                <a:solidFill>
                  <a:srgbClr val="2A2522"/>
                </a:solidFill>
                <a:latin typeface="Arial"/>
                <a:cs typeface="Arial"/>
              </a:rPr>
              <a:t>mit</a:t>
            </a:r>
            <a:r>
              <a:rPr sz="1800" spc="40" dirty="0">
                <a:solidFill>
                  <a:srgbClr val="2A2522"/>
                </a:solidFill>
                <a:latin typeface="Arial"/>
                <a:cs typeface="Arial"/>
              </a:rPr>
              <a:t> </a:t>
            </a:r>
            <a:r>
              <a:rPr sz="1800" spc="-25" dirty="0">
                <a:solidFill>
                  <a:srgbClr val="2A2522"/>
                </a:solidFill>
                <a:latin typeface="Arial"/>
                <a:cs typeface="Arial"/>
              </a:rPr>
              <a:t>der</a:t>
            </a:r>
            <a:endParaRPr sz="1800">
              <a:latin typeface="Arial"/>
              <a:cs typeface="Arial"/>
            </a:endParaRPr>
          </a:p>
        </p:txBody>
      </p:sp>
      <p:sp>
        <p:nvSpPr>
          <p:cNvPr id="21" name="object 21"/>
          <p:cNvSpPr txBox="1"/>
          <p:nvPr/>
        </p:nvSpPr>
        <p:spPr>
          <a:xfrm>
            <a:off x="1382649" y="2726563"/>
            <a:ext cx="560260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2A2522"/>
                </a:solidFill>
                <a:latin typeface="Arial"/>
                <a:cs typeface="Arial"/>
              </a:rPr>
              <a:t>Halbjahresinformation</a:t>
            </a:r>
            <a:r>
              <a:rPr sz="1800" spc="-25" dirty="0">
                <a:solidFill>
                  <a:srgbClr val="2A2522"/>
                </a:solidFill>
                <a:latin typeface="Arial"/>
                <a:cs typeface="Arial"/>
              </a:rPr>
              <a:t> </a:t>
            </a:r>
            <a:r>
              <a:rPr sz="1800" spc="10" dirty="0">
                <a:solidFill>
                  <a:srgbClr val="2A2522"/>
                </a:solidFill>
                <a:latin typeface="Arial"/>
                <a:cs typeface="Arial"/>
              </a:rPr>
              <a:t>Klasse </a:t>
            </a:r>
            <a:r>
              <a:rPr sz="1800" spc="90" dirty="0">
                <a:solidFill>
                  <a:srgbClr val="2A2522"/>
                </a:solidFill>
                <a:latin typeface="Arial"/>
                <a:cs typeface="Arial"/>
              </a:rPr>
              <a:t>4</a:t>
            </a:r>
            <a:r>
              <a:rPr sz="1800" dirty="0">
                <a:solidFill>
                  <a:srgbClr val="2A2522"/>
                </a:solidFill>
                <a:latin typeface="Arial"/>
                <a:cs typeface="Arial"/>
              </a:rPr>
              <a:t> </a:t>
            </a:r>
            <a:r>
              <a:rPr sz="1800" spc="10" dirty="0">
                <a:solidFill>
                  <a:srgbClr val="2A2522"/>
                </a:solidFill>
                <a:latin typeface="Arial"/>
                <a:cs typeface="Arial"/>
              </a:rPr>
              <a:t>ausgegeben</a:t>
            </a:r>
            <a:r>
              <a:rPr sz="1800" spc="-15" dirty="0">
                <a:solidFill>
                  <a:srgbClr val="2A2522"/>
                </a:solidFill>
                <a:latin typeface="Arial"/>
                <a:cs typeface="Arial"/>
              </a:rPr>
              <a:t> </a:t>
            </a:r>
            <a:r>
              <a:rPr sz="1800" spc="60" dirty="0">
                <a:solidFill>
                  <a:srgbClr val="2A2522"/>
                </a:solidFill>
                <a:latin typeface="Arial"/>
                <a:cs typeface="Arial"/>
              </a:rPr>
              <a:t>(Blatt</a:t>
            </a:r>
            <a:r>
              <a:rPr sz="1800" spc="15" dirty="0">
                <a:solidFill>
                  <a:srgbClr val="2A2522"/>
                </a:solidFill>
                <a:latin typeface="Arial"/>
                <a:cs typeface="Arial"/>
              </a:rPr>
              <a:t> </a:t>
            </a:r>
            <a:r>
              <a:rPr sz="1800" spc="-25" dirty="0">
                <a:solidFill>
                  <a:srgbClr val="2A2522"/>
                </a:solidFill>
                <a:latin typeface="Arial"/>
                <a:cs typeface="Arial"/>
              </a:rPr>
              <a:t>4).</a:t>
            </a:r>
            <a:endParaRPr sz="1800">
              <a:latin typeface="Arial"/>
              <a:cs typeface="Arial"/>
            </a:endParaRPr>
          </a:p>
        </p:txBody>
      </p:sp>
      <p:sp>
        <p:nvSpPr>
          <p:cNvPr id="22" name="object 22"/>
          <p:cNvSpPr txBox="1"/>
          <p:nvPr/>
        </p:nvSpPr>
        <p:spPr>
          <a:xfrm>
            <a:off x="1097686" y="3357498"/>
            <a:ext cx="3663315" cy="299720"/>
          </a:xfrm>
          <a:prstGeom prst="rect">
            <a:avLst/>
          </a:prstGeom>
        </p:spPr>
        <p:txBody>
          <a:bodyPr vert="horz" wrap="square" lIns="0" tIns="12700" rIns="0" bIns="0" rtlCol="0">
            <a:spAutoFit/>
          </a:bodyPr>
          <a:lstStyle/>
          <a:p>
            <a:pPr marL="297180" indent="-284480">
              <a:lnSpc>
                <a:spcPct val="100000"/>
              </a:lnSpc>
              <a:spcBef>
                <a:spcPts val="100"/>
              </a:spcBef>
              <a:buChar char="•"/>
              <a:tabLst>
                <a:tab pos="297180" algn="l"/>
              </a:tabLst>
            </a:pPr>
            <a:r>
              <a:rPr sz="1800" spc="-10" dirty="0">
                <a:solidFill>
                  <a:srgbClr val="2A2522"/>
                </a:solidFill>
                <a:latin typeface="Arial"/>
                <a:cs typeface="Arial"/>
              </a:rPr>
              <a:t>Das</a:t>
            </a:r>
            <a:r>
              <a:rPr sz="1800" spc="-30" dirty="0">
                <a:solidFill>
                  <a:srgbClr val="2A2522"/>
                </a:solidFill>
                <a:latin typeface="Arial"/>
                <a:cs typeface="Arial"/>
              </a:rPr>
              <a:t> </a:t>
            </a:r>
            <a:r>
              <a:rPr sz="1800" dirty="0">
                <a:solidFill>
                  <a:srgbClr val="2A2522"/>
                </a:solidFill>
                <a:latin typeface="Arial"/>
                <a:cs typeface="Arial"/>
              </a:rPr>
              <a:t>Ergebnis</a:t>
            </a:r>
            <a:r>
              <a:rPr sz="1800" spc="-30" dirty="0">
                <a:solidFill>
                  <a:srgbClr val="2A2522"/>
                </a:solidFill>
                <a:latin typeface="Arial"/>
                <a:cs typeface="Arial"/>
              </a:rPr>
              <a:t> </a:t>
            </a:r>
            <a:r>
              <a:rPr sz="1800" dirty="0">
                <a:solidFill>
                  <a:srgbClr val="2A2522"/>
                </a:solidFill>
                <a:latin typeface="Arial"/>
                <a:cs typeface="Arial"/>
              </a:rPr>
              <a:t>des</a:t>
            </a:r>
            <a:r>
              <a:rPr sz="1800" spc="-50" dirty="0">
                <a:solidFill>
                  <a:srgbClr val="2A2522"/>
                </a:solidFill>
                <a:latin typeface="Arial"/>
                <a:cs typeface="Arial"/>
              </a:rPr>
              <a:t> </a:t>
            </a:r>
            <a:r>
              <a:rPr sz="1800" spc="-10" dirty="0">
                <a:solidFill>
                  <a:srgbClr val="2A2522"/>
                </a:solidFill>
                <a:latin typeface="Arial"/>
                <a:cs typeface="Arial"/>
              </a:rPr>
              <a:t>Potenzialtests</a:t>
            </a:r>
            <a:endParaRPr sz="1800">
              <a:latin typeface="Arial"/>
              <a:cs typeface="Arial"/>
            </a:endParaRPr>
          </a:p>
        </p:txBody>
      </p:sp>
      <p:sp>
        <p:nvSpPr>
          <p:cNvPr id="23" name="object 23"/>
          <p:cNvSpPr txBox="1"/>
          <p:nvPr/>
        </p:nvSpPr>
        <p:spPr>
          <a:xfrm>
            <a:off x="4807584" y="3325241"/>
            <a:ext cx="3938270" cy="320040"/>
          </a:xfrm>
          <a:prstGeom prst="rect">
            <a:avLst/>
          </a:prstGeom>
          <a:solidFill>
            <a:srgbClr val="FFFF00"/>
          </a:solidFill>
        </p:spPr>
        <p:txBody>
          <a:bodyPr vert="horz" wrap="square" lIns="0" tIns="44450" rIns="0" bIns="0" rtlCol="0">
            <a:spAutoFit/>
          </a:bodyPr>
          <a:lstStyle/>
          <a:p>
            <a:pPr marL="635">
              <a:lnSpc>
                <a:spcPct val="100000"/>
              </a:lnSpc>
              <a:spcBef>
                <a:spcPts val="350"/>
              </a:spcBef>
            </a:pPr>
            <a:r>
              <a:rPr sz="1800" b="1" spc="-10" dirty="0">
                <a:solidFill>
                  <a:srgbClr val="2A2522"/>
                </a:solidFill>
                <a:latin typeface="Arial"/>
                <a:cs typeface="Arial"/>
              </a:rPr>
              <a:t>entscheidet</a:t>
            </a:r>
            <a:r>
              <a:rPr sz="1800" b="1" spc="-105" dirty="0">
                <a:solidFill>
                  <a:srgbClr val="2A2522"/>
                </a:solidFill>
                <a:latin typeface="Arial"/>
                <a:cs typeface="Arial"/>
              </a:rPr>
              <a:t> </a:t>
            </a:r>
            <a:r>
              <a:rPr sz="1800" b="1" dirty="0">
                <a:solidFill>
                  <a:srgbClr val="2A2522"/>
                </a:solidFill>
                <a:latin typeface="Arial"/>
                <a:cs typeface="Arial"/>
              </a:rPr>
              <a:t>dann</a:t>
            </a:r>
            <a:r>
              <a:rPr sz="1800" b="1" spc="-55" dirty="0">
                <a:solidFill>
                  <a:srgbClr val="2A2522"/>
                </a:solidFill>
                <a:latin typeface="Arial"/>
                <a:cs typeface="Arial"/>
              </a:rPr>
              <a:t> </a:t>
            </a:r>
            <a:r>
              <a:rPr sz="1800" b="1" dirty="0">
                <a:solidFill>
                  <a:srgbClr val="2A2522"/>
                </a:solidFill>
                <a:latin typeface="Arial"/>
                <a:cs typeface="Arial"/>
              </a:rPr>
              <a:t>abschließend</a:t>
            </a:r>
            <a:r>
              <a:rPr sz="1800" b="1" spc="-65" dirty="0">
                <a:solidFill>
                  <a:srgbClr val="2A2522"/>
                </a:solidFill>
                <a:latin typeface="Arial"/>
                <a:cs typeface="Arial"/>
              </a:rPr>
              <a:t> </a:t>
            </a:r>
            <a:r>
              <a:rPr sz="1800" b="1" spc="-20" dirty="0">
                <a:solidFill>
                  <a:srgbClr val="2A2522"/>
                </a:solidFill>
                <a:latin typeface="Arial"/>
                <a:cs typeface="Arial"/>
              </a:rPr>
              <a:t>über</a:t>
            </a:r>
            <a:endParaRPr sz="1800">
              <a:latin typeface="Arial"/>
              <a:cs typeface="Arial"/>
            </a:endParaRPr>
          </a:p>
        </p:txBody>
      </p:sp>
      <p:sp>
        <p:nvSpPr>
          <p:cNvPr id="24" name="object 24"/>
          <p:cNvSpPr txBox="1"/>
          <p:nvPr/>
        </p:nvSpPr>
        <p:spPr>
          <a:xfrm>
            <a:off x="1395349" y="3645280"/>
            <a:ext cx="5015865" cy="315595"/>
          </a:xfrm>
          <a:prstGeom prst="rect">
            <a:avLst/>
          </a:prstGeom>
          <a:solidFill>
            <a:srgbClr val="FFFF00"/>
          </a:solidFill>
        </p:spPr>
        <p:txBody>
          <a:bodyPr vert="horz" wrap="square" lIns="0" tIns="40640" rIns="0" bIns="0" rtlCol="0">
            <a:spAutoFit/>
          </a:bodyPr>
          <a:lstStyle/>
          <a:p>
            <a:pPr>
              <a:lnSpc>
                <a:spcPct val="100000"/>
              </a:lnSpc>
              <a:spcBef>
                <a:spcPts val="320"/>
              </a:spcBef>
            </a:pPr>
            <a:r>
              <a:rPr sz="1800" b="1" dirty="0">
                <a:solidFill>
                  <a:srgbClr val="2A2522"/>
                </a:solidFill>
                <a:latin typeface="Arial"/>
                <a:cs typeface="Arial"/>
              </a:rPr>
              <a:t>die</a:t>
            </a:r>
            <a:r>
              <a:rPr sz="1800" b="1" spc="-50" dirty="0">
                <a:solidFill>
                  <a:srgbClr val="2A2522"/>
                </a:solidFill>
                <a:latin typeface="Arial"/>
                <a:cs typeface="Arial"/>
              </a:rPr>
              <a:t> </a:t>
            </a:r>
            <a:r>
              <a:rPr sz="1800" b="1" dirty="0">
                <a:solidFill>
                  <a:srgbClr val="2A2522"/>
                </a:solidFill>
                <a:latin typeface="Arial"/>
                <a:cs typeface="Arial"/>
              </a:rPr>
              <a:t>Möglichkeit</a:t>
            </a:r>
            <a:r>
              <a:rPr sz="1800" b="1" spc="-55" dirty="0">
                <a:solidFill>
                  <a:srgbClr val="2A2522"/>
                </a:solidFill>
                <a:latin typeface="Arial"/>
                <a:cs typeface="Arial"/>
              </a:rPr>
              <a:t> </a:t>
            </a:r>
            <a:r>
              <a:rPr sz="1800" b="1" dirty="0">
                <a:solidFill>
                  <a:srgbClr val="2A2522"/>
                </a:solidFill>
                <a:latin typeface="Arial"/>
                <a:cs typeface="Arial"/>
              </a:rPr>
              <a:t>der</a:t>
            </a:r>
            <a:r>
              <a:rPr sz="1800" b="1" spc="-45" dirty="0">
                <a:solidFill>
                  <a:srgbClr val="2A2522"/>
                </a:solidFill>
                <a:latin typeface="Arial"/>
                <a:cs typeface="Arial"/>
              </a:rPr>
              <a:t> </a:t>
            </a:r>
            <a:r>
              <a:rPr sz="1800" b="1" spc="-10" dirty="0">
                <a:solidFill>
                  <a:srgbClr val="2A2522"/>
                </a:solidFill>
                <a:latin typeface="Arial"/>
                <a:cs typeface="Arial"/>
              </a:rPr>
              <a:t>Aufnahme</a:t>
            </a:r>
            <a:r>
              <a:rPr sz="1800" b="1" spc="-45" dirty="0">
                <a:solidFill>
                  <a:srgbClr val="2A2522"/>
                </a:solidFill>
                <a:latin typeface="Arial"/>
                <a:cs typeface="Arial"/>
              </a:rPr>
              <a:t> </a:t>
            </a:r>
            <a:r>
              <a:rPr sz="1800" b="1" dirty="0">
                <a:solidFill>
                  <a:srgbClr val="2A2522"/>
                </a:solidFill>
                <a:latin typeface="Arial"/>
                <a:cs typeface="Arial"/>
              </a:rPr>
              <a:t>am</a:t>
            </a:r>
            <a:r>
              <a:rPr sz="1800" b="1" spc="-50" dirty="0">
                <a:solidFill>
                  <a:srgbClr val="2A2522"/>
                </a:solidFill>
                <a:latin typeface="Arial"/>
                <a:cs typeface="Arial"/>
              </a:rPr>
              <a:t> </a:t>
            </a:r>
            <a:r>
              <a:rPr sz="1800" b="1" spc="-30" dirty="0">
                <a:solidFill>
                  <a:srgbClr val="2A2522"/>
                </a:solidFill>
                <a:latin typeface="Arial"/>
                <a:cs typeface="Arial"/>
              </a:rPr>
              <a:t>Gymnasium.</a:t>
            </a:r>
            <a:endParaRPr sz="1800">
              <a:latin typeface="Arial"/>
              <a:cs typeface="Arial"/>
            </a:endParaRPr>
          </a:p>
        </p:txBody>
      </p:sp>
      <p:sp>
        <p:nvSpPr>
          <p:cNvPr id="25" name="object 25"/>
          <p:cNvSpPr txBox="1"/>
          <p:nvPr/>
        </p:nvSpPr>
        <p:spPr>
          <a:xfrm>
            <a:off x="1097686" y="4304157"/>
            <a:ext cx="8648065" cy="299720"/>
          </a:xfrm>
          <a:prstGeom prst="rect">
            <a:avLst/>
          </a:prstGeom>
        </p:spPr>
        <p:txBody>
          <a:bodyPr vert="horz" wrap="square" lIns="0" tIns="12700" rIns="0" bIns="0" rtlCol="0">
            <a:spAutoFit/>
          </a:bodyPr>
          <a:lstStyle/>
          <a:p>
            <a:pPr marL="297180" indent="-284480">
              <a:lnSpc>
                <a:spcPct val="100000"/>
              </a:lnSpc>
              <a:spcBef>
                <a:spcPts val="100"/>
              </a:spcBef>
              <a:buChar char="•"/>
              <a:tabLst>
                <a:tab pos="297180" algn="l"/>
              </a:tabLst>
            </a:pPr>
            <a:r>
              <a:rPr sz="1800" spc="10" dirty="0">
                <a:solidFill>
                  <a:srgbClr val="2A2522"/>
                </a:solidFill>
                <a:latin typeface="Arial"/>
                <a:cs typeface="Arial"/>
              </a:rPr>
              <a:t>Der</a:t>
            </a:r>
            <a:r>
              <a:rPr sz="1800" spc="15" dirty="0">
                <a:solidFill>
                  <a:srgbClr val="2A2522"/>
                </a:solidFill>
                <a:latin typeface="Arial"/>
                <a:cs typeface="Arial"/>
              </a:rPr>
              <a:t> </a:t>
            </a:r>
            <a:r>
              <a:rPr sz="1800" spc="10" dirty="0">
                <a:solidFill>
                  <a:srgbClr val="2A2522"/>
                </a:solidFill>
                <a:latin typeface="Arial"/>
                <a:cs typeface="Arial"/>
              </a:rPr>
              <a:t>Test</a:t>
            </a:r>
            <a:r>
              <a:rPr sz="1800" spc="30" dirty="0">
                <a:solidFill>
                  <a:srgbClr val="2A2522"/>
                </a:solidFill>
                <a:latin typeface="Arial"/>
                <a:cs typeface="Arial"/>
              </a:rPr>
              <a:t> </a:t>
            </a:r>
            <a:r>
              <a:rPr sz="1800" spc="65" dirty="0">
                <a:solidFill>
                  <a:srgbClr val="2A2522"/>
                </a:solidFill>
                <a:latin typeface="Arial"/>
                <a:cs typeface="Arial"/>
              </a:rPr>
              <a:t>wird</a:t>
            </a:r>
            <a:r>
              <a:rPr sz="1800" spc="25" dirty="0">
                <a:solidFill>
                  <a:srgbClr val="2A2522"/>
                </a:solidFill>
                <a:latin typeface="Arial"/>
                <a:cs typeface="Arial"/>
              </a:rPr>
              <a:t> </a:t>
            </a:r>
            <a:r>
              <a:rPr sz="1800" spc="10" dirty="0">
                <a:solidFill>
                  <a:srgbClr val="2A2522"/>
                </a:solidFill>
                <a:latin typeface="Arial"/>
                <a:cs typeface="Arial"/>
              </a:rPr>
              <a:t>vom</a:t>
            </a:r>
            <a:r>
              <a:rPr sz="1800" spc="25" dirty="0">
                <a:solidFill>
                  <a:srgbClr val="2A2522"/>
                </a:solidFill>
                <a:latin typeface="Arial"/>
                <a:cs typeface="Arial"/>
              </a:rPr>
              <a:t> </a:t>
            </a:r>
            <a:r>
              <a:rPr sz="1800" spc="55" dirty="0">
                <a:solidFill>
                  <a:srgbClr val="2A2522"/>
                </a:solidFill>
                <a:latin typeface="Arial"/>
                <a:cs typeface="Arial"/>
              </a:rPr>
              <a:t>Institut</a:t>
            </a:r>
            <a:r>
              <a:rPr sz="1800" spc="35" dirty="0">
                <a:solidFill>
                  <a:srgbClr val="2A2522"/>
                </a:solidFill>
                <a:latin typeface="Arial"/>
                <a:cs typeface="Arial"/>
              </a:rPr>
              <a:t> </a:t>
            </a:r>
            <a:r>
              <a:rPr sz="1800" spc="55" dirty="0">
                <a:solidFill>
                  <a:srgbClr val="2A2522"/>
                </a:solidFill>
                <a:latin typeface="Arial"/>
                <a:cs typeface="Arial"/>
              </a:rPr>
              <a:t>für</a:t>
            </a:r>
            <a:r>
              <a:rPr sz="1800" spc="25" dirty="0">
                <a:solidFill>
                  <a:srgbClr val="2A2522"/>
                </a:solidFill>
                <a:latin typeface="Arial"/>
                <a:cs typeface="Arial"/>
              </a:rPr>
              <a:t> </a:t>
            </a:r>
            <a:r>
              <a:rPr sz="1800" spc="10" dirty="0">
                <a:solidFill>
                  <a:srgbClr val="2A2522"/>
                </a:solidFill>
                <a:latin typeface="Arial"/>
                <a:cs typeface="Arial"/>
              </a:rPr>
              <a:t>Bildungsanalysen</a:t>
            </a:r>
            <a:r>
              <a:rPr sz="1800" spc="35" dirty="0">
                <a:solidFill>
                  <a:srgbClr val="2A2522"/>
                </a:solidFill>
                <a:latin typeface="Arial"/>
                <a:cs typeface="Arial"/>
              </a:rPr>
              <a:t> </a:t>
            </a:r>
            <a:r>
              <a:rPr sz="1800" spc="10" dirty="0">
                <a:solidFill>
                  <a:srgbClr val="2A2522"/>
                </a:solidFill>
                <a:latin typeface="Arial"/>
                <a:cs typeface="Arial"/>
              </a:rPr>
              <a:t>Baden-Württemberg (IBBW)</a:t>
            </a:r>
            <a:r>
              <a:rPr sz="1800" spc="50" dirty="0">
                <a:solidFill>
                  <a:srgbClr val="2A2522"/>
                </a:solidFill>
                <a:latin typeface="Arial"/>
                <a:cs typeface="Arial"/>
              </a:rPr>
              <a:t> </a:t>
            </a:r>
            <a:r>
              <a:rPr sz="1800" spc="-25" dirty="0">
                <a:solidFill>
                  <a:srgbClr val="2A2522"/>
                </a:solidFill>
                <a:latin typeface="Arial"/>
                <a:cs typeface="Arial"/>
              </a:rPr>
              <a:t>auf</a:t>
            </a:r>
            <a:endParaRPr sz="1800">
              <a:latin typeface="Arial"/>
              <a:cs typeface="Arial"/>
            </a:endParaRPr>
          </a:p>
        </p:txBody>
      </p:sp>
      <p:sp>
        <p:nvSpPr>
          <p:cNvPr id="26" name="object 26"/>
          <p:cNvSpPr txBox="1"/>
          <p:nvPr/>
        </p:nvSpPr>
        <p:spPr>
          <a:xfrm>
            <a:off x="1382649" y="4619625"/>
            <a:ext cx="5532755"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2A2522"/>
                </a:solidFill>
                <a:latin typeface="Arial"/>
                <a:cs typeface="Arial"/>
              </a:rPr>
              <a:t>wissenschaftlicher</a:t>
            </a:r>
            <a:r>
              <a:rPr sz="1800" spc="245" dirty="0">
                <a:solidFill>
                  <a:srgbClr val="2A2522"/>
                </a:solidFill>
                <a:latin typeface="Arial"/>
                <a:cs typeface="Arial"/>
              </a:rPr>
              <a:t> </a:t>
            </a:r>
            <a:r>
              <a:rPr sz="1800" dirty="0">
                <a:solidFill>
                  <a:srgbClr val="2A2522"/>
                </a:solidFill>
                <a:latin typeface="Arial"/>
                <a:cs typeface="Arial"/>
              </a:rPr>
              <a:t>Grundlage</a:t>
            </a:r>
            <a:r>
              <a:rPr sz="1800" spc="250" dirty="0">
                <a:solidFill>
                  <a:srgbClr val="2A2522"/>
                </a:solidFill>
                <a:latin typeface="Arial"/>
                <a:cs typeface="Arial"/>
              </a:rPr>
              <a:t> </a:t>
            </a:r>
            <a:r>
              <a:rPr sz="1800" dirty="0">
                <a:solidFill>
                  <a:srgbClr val="2A2522"/>
                </a:solidFill>
                <a:latin typeface="Arial"/>
                <a:cs typeface="Arial"/>
              </a:rPr>
              <a:t>erstellt.</a:t>
            </a:r>
            <a:r>
              <a:rPr sz="1800" spc="285" dirty="0">
                <a:solidFill>
                  <a:srgbClr val="2A2522"/>
                </a:solidFill>
                <a:latin typeface="Arial"/>
                <a:cs typeface="Arial"/>
              </a:rPr>
              <a:t> </a:t>
            </a:r>
            <a:r>
              <a:rPr sz="1800" spc="-30" dirty="0">
                <a:solidFill>
                  <a:srgbClr val="2A2522"/>
                </a:solidFill>
                <a:latin typeface="Arial"/>
                <a:cs typeface="Arial"/>
              </a:rPr>
              <a:t>Er</a:t>
            </a:r>
            <a:r>
              <a:rPr sz="1800" spc="245" dirty="0">
                <a:solidFill>
                  <a:srgbClr val="2A2522"/>
                </a:solidFill>
                <a:latin typeface="Arial"/>
                <a:cs typeface="Arial"/>
              </a:rPr>
              <a:t> </a:t>
            </a:r>
            <a:r>
              <a:rPr sz="1800" dirty="0">
                <a:solidFill>
                  <a:srgbClr val="2A2522"/>
                </a:solidFill>
                <a:latin typeface="Arial"/>
                <a:cs typeface="Arial"/>
              </a:rPr>
              <a:t>umfasst</a:t>
            </a:r>
            <a:r>
              <a:rPr sz="1800" spc="250" dirty="0">
                <a:solidFill>
                  <a:srgbClr val="2A2522"/>
                </a:solidFill>
                <a:latin typeface="Arial"/>
                <a:cs typeface="Arial"/>
              </a:rPr>
              <a:t> </a:t>
            </a:r>
            <a:r>
              <a:rPr sz="1800" spc="-25" dirty="0">
                <a:solidFill>
                  <a:srgbClr val="2A2522"/>
                </a:solidFill>
                <a:latin typeface="Arial"/>
                <a:cs typeface="Arial"/>
              </a:rPr>
              <a:t>die</a:t>
            </a:r>
            <a:endParaRPr sz="1800">
              <a:latin typeface="Arial"/>
              <a:cs typeface="Arial"/>
            </a:endParaRPr>
          </a:p>
        </p:txBody>
      </p:sp>
      <p:sp>
        <p:nvSpPr>
          <p:cNvPr id="27" name="object 27"/>
          <p:cNvSpPr txBox="1"/>
          <p:nvPr/>
        </p:nvSpPr>
        <p:spPr>
          <a:xfrm>
            <a:off x="6962520" y="4587113"/>
            <a:ext cx="3502660" cy="320040"/>
          </a:xfrm>
          <a:prstGeom prst="rect">
            <a:avLst/>
          </a:prstGeom>
          <a:solidFill>
            <a:srgbClr val="FFFF00"/>
          </a:solidFill>
        </p:spPr>
        <p:txBody>
          <a:bodyPr vert="horz" wrap="square" lIns="0" tIns="45085" rIns="0" bIns="0" rtlCol="0">
            <a:spAutoFit/>
          </a:bodyPr>
          <a:lstStyle/>
          <a:p>
            <a:pPr marL="635">
              <a:lnSpc>
                <a:spcPct val="100000"/>
              </a:lnSpc>
              <a:spcBef>
                <a:spcPts val="355"/>
              </a:spcBef>
            </a:pPr>
            <a:r>
              <a:rPr sz="1800" b="1" spc="-25" dirty="0">
                <a:solidFill>
                  <a:srgbClr val="2A2522"/>
                </a:solidFill>
                <a:latin typeface="Arial"/>
                <a:cs typeface="Arial"/>
              </a:rPr>
              <a:t>Fächer </a:t>
            </a:r>
            <a:r>
              <a:rPr sz="1800" b="1" dirty="0">
                <a:solidFill>
                  <a:srgbClr val="2A2522"/>
                </a:solidFill>
                <a:latin typeface="Arial"/>
                <a:cs typeface="Arial"/>
              </a:rPr>
              <a:t>Mathematik</a:t>
            </a:r>
            <a:r>
              <a:rPr sz="1800" b="1" spc="-5" dirty="0">
                <a:solidFill>
                  <a:srgbClr val="2A2522"/>
                </a:solidFill>
                <a:latin typeface="Arial"/>
                <a:cs typeface="Arial"/>
              </a:rPr>
              <a:t> </a:t>
            </a:r>
            <a:r>
              <a:rPr sz="1800" b="1" dirty="0">
                <a:solidFill>
                  <a:srgbClr val="2A2522"/>
                </a:solidFill>
                <a:latin typeface="Arial"/>
                <a:cs typeface="Arial"/>
              </a:rPr>
              <a:t>und</a:t>
            </a:r>
            <a:r>
              <a:rPr sz="1800" b="1" spc="5" dirty="0">
                <a:solidFill>
                  <a:srgbClr val="2A2522"/>
                </a:solidFill>
                <a:latin typeface="Arial"/>
                <a:cs typeface="Arial"/>
              </a:rPr>
              <a:t> </a:t>
            </a:r>
            <a:r>
              <a:rPr sz="1800" b="1" spc="-10" dirty="0">
                <a:solidFill>
                  <a:srgbClr val="2A2522"/>
                </a:solidFill>
                <a:latin typeface="Arial"/>
                <a:cs typeface="Arial"/>
              </a:rPr>
              <a:t>Deutsch</a:t>
            </a:r>
            <a:endParaRPr sz="1800">
              <a:latin typeface="Arial"/>
              <a:cs typeface="Arial"/>
            </a:endParaRPr>
          </a:p>
        </p:txBody>
      </p:sp>
      <p:sp>
        <p:nvSpPr>
          <p:cNvPr id="28" name="object 28"/>
          <p:cNvSpPr txBox="1"/>
          <p:nvPr/>
        </p:nvSpPr>
        <p:spPr>
          <a:xfrm>
            <a:off x="754786" y="4934788"/>
            <a:ext cx="6799580" cy="931544"/>
          </a:xfrm>
          <a:prstGeom prst="rect">
            <a:avLst/>
          </a:prstGeom>
        </p:spPr>
        <p:txBody>
          <a:bodyPr vert="horz" wrap="square" lIns="0" tIns="12700" rIns="0" bIns="0" rtlCol="0">
            <a:spAutoFit/>
          </a:bodyPr>
          <a:lstStyle/>
          <a:p>
            <a:pPr marL="640080">
              <a:lnSpc>
                <a:spcPct val="100000"/>
              </a:lnSpc>
              <a:spcBef>
                <a:spcPts val="100"/>
              </a:spcBef>
            </a:pPr>
            <a:r>
              <a:rPr sz="1800" dirty="0">
                <a:solidFill>
                  <a:srgbClr val="2A2522"/>
                </a:solidFill>
                <a:latin typeface="Arial"/>
                <a:cs typeface="Arial"/>
              </a:rPr>
              <a:t>sowie</a:t>
            </a:r>
            <a:r>
              <a:rPr sz="1800" spc="5" dirty="0">
                <a:solidFill>
                  <a:srgbClr val="2A2522"/>
                </a:solidFill>
                <a:latin typeface="Arial"/>
                <a:cs typeface="Arial"/>
              </a:rPr>
              <a:t> </a:t>
            </a:r>
            <a:r>
              <a:rPr sz="1800" b="1" dirty="0">
                <a:solidFill>
                  <a:srgbClr val="2A2522"/>
                </a:solidFill>
                <a:latin typeface="Arial"/>
                <a:cs typeface="Arial"/>
              </a:rPr>
              <a:t>überfachliche</a:t>
            </a:r>
            <a:r>
              <a:rPr sz="1800" b="1" spc="-10" dirty="0">
                <a:solidFill>
                  <a:srgbClr val="2A2522"/>
                </a:solidFill>
                <a:latin typeface="Arial"/>
                <a:cs typeface="Arial"/>
              </a:rPr>
              <a:t> Kompetenzen</a:t>
            </a:r>
            <a:r>
              <a:rPr sz="1800" spc="-10" dirty="0">
                <a:solidFill>
                  <a:srgbClr val="2A2522"/>
                </a:solidFill>
                <a:latin typeface="Arial"/>
                <a:cs typeface="Arial"/>
              </a:rPr>
              <a:t>.</a:t>
            </a:r>
            <a:endParaRPr sz="1800">
              <a:latin typeface="Arial"/>
              <a:cs typeface="Arial"/>
            </a:endParaRPr>
          </a:p>
          <a:p>
            <a:pPr>
              <a:lnSpc>
                <a:spcPct val="100000"/>
              </a:lnSpc>
              <a:spcBef>
                <a:spcPts val="740"/>
              </a:spcBef>
            </a:pPr>
            <a:endParaRPr sz="1800">
              <a:latin typeface="Arial"/>
              <a:cs typeface="Arial"/>
            </a:endParaRPr>
          </a:p>
          <a:p>
            <a:pPr marL="12700">
              <a:lnSpc>
                <a:spcPct val="100000"/>
              </a:lnSpc>
            </a:pPr>
            <a:r>
              <a:rPr sz="1800" spc="10" dirty="0">
                <a:solidFill>
                  <a:srgbClr val="2A2522"/>
                </a:solidFill>
                <a:latin typeface="Arial"/>
                <a:cs typeface="Arial"/>
              </a:rPr>
              <a:t>Weitere</a:t>
            </a:r>
            <a:r>
              <a:rPr sz="1800" spc="150" dirty="0">
                <a:solidFill>
                  <a:srgbClr val="2A2522"/>
                </a:solidFill>
                <a:latin typeface="Arial"/>
                <a:cs typeface="Arial"/>
              </a:rPr>
              <a:t> </a:t>
            </a:r>
            <a:r>
              <a:rPr sz="1800" spc="10" dirty="0">
                <a:solidFill>
                  <a:srgbClr val="2A2522"/>
                </a:solidFill>
                <a:latin typeface="Arial"/>
                <a:cs typeface="Arial"/>
              </a:rPr>
              <a:t>Informationen</a:t>
            </a:r>
            <a:r>
              <a:rPr sz="1800" spc="114" dirty="0">
                <a:solidFill>
                  <a:srgbClr val="2A2522"/>
                </a:solidFill>
                <a:latin typeface="Arial"/>
                <a:cs typeface="Arial"/>
              </a:rPr>
              <a:t> </a:t>
            </a:r>
            <a:r>
              <a:rPr sz="1800" spc="10" dirty="0">
                <a:solidFill>
                  <a:srgbClr val="2A2522"/>
                </a:solidFill>
                <a:latin typeface="Arial"/>
                <a:cs typeface="Arial"/>
              </a:rPr>
              <a:t>werden</a:t>
            </a:r>
            <a:r>
              <a:rPr sz="1800" spc="114" dirty="0">
                <a:solidFill>
                  <a:srgbClr val="2A2522"/>
                </a:solidFill>
                <a:latin typeface="Arial"/>
                <a:cs typeface="Arial"/>
              </a:rPr>
              <a:t> </a:t>
            </a:r>
            <a:r>
              <a:rPr sz="1800" spc="10" dirty="0">
                <a:solidFill>
                  <a:srgbClr val="2A2522"/>
                </a:solidFill>
                <a:latin typeface="Arial"/>
                <a:cs typeface="Arial"/>
              </a:rPr>
              <a:t>rechtzeitig</a:t>
            </a:r>
            <a:r>
              <a:rPr sz="1800" spc="145" dirty="0">
                <a:solidFill>
                  <a:srgbClr val="2A2522"/>
                </a:solidFill>
                <a:latin typeface="Arial"/>
                <a:cs typeface="Arial"/>
              </a:rPr>
              <a:t> </a:t>
            </a:r>
            <a:r>
              <a:rPr sz="1800" spc="10" dirty="0">
                <a:solidFill>
                  <a:srgbClr val="2A2522"/>
                </a:solidFill>
                <a:latin typeface="Arial"/>
                <a:cs typeface="Arial"/>
              </a:rPr>
              <a:t>zur</a:t>
            </a:r>
            <a:r>
              <a:rPr sz="1800" spc="150" dirty="0">
                <a:solidFill>
                  <a:srgbClr val="2A2522"/>
                </a:solidFill>
                <a:latin typeface="Arial"/>
                <a:cs typeface="Arial"/>
              </a:rPr>
              <a:t> </a:t>
            </a:r>
            <a:r>
              <a:rPr sz="1800" spc="10" dirty="0">
                <a:solidFill>
                  <a:srgbClr val="2A2522"/>
                </a:solidFill>
                <a:latin typeface="Arial"/>
                <a:cs typeface="Arial"/>
              </a:rPr>
              <a:t>Verfügung</a:t>
            </a:r>
            <a:r>
              <a:rPr sz="1800" spc="175" dirty="0">
                <a:solidFill>
                  <a:srgbClr val="2A2522"/>
                </a:solidFill>
                <a:latin typeface="Arial"/>
                <a:cs typeface="Arial"/>
              </a:rPr>
              <a:t> </a:t>
            </a:r>
            <a:r>
              <a:rPr sz="1800" spc="-10" dirty="0">
                <a:solidFill>
                  <a:srgbClr val="2A2522"/>
                </a:solidFill>
                <a:latin typeface="Arial"/>
                <a:cs typeface="Arial"/>
              </a:rPr>
              <a:t>gestellt.</a:t>
            </a:r>
            <a:endParaRPr sz="1800">
              <a:latin typeface="Arial"/>
              <a:cs typeface="Aria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3486</Words>
  <Application>Microsoft Office PowerPoint</Application>
  <PresentationFormat>Breitbild</PresentationFormat>
  <Paragraphs>788</Paragraphs>
  <Slides>51</Slides>
  <Notes>10</Notes>
  <HiddenSlides>2</HiddenSlides>
  <MMClips>0</MMClips>
  <ScaleCrop>false</ScaleCrop>
  <HeadingPairs>
    <vt:vector size="6" baseType="variant">
      <vt:variant>
        <vt:lpstr>Verwendete Schriftarten</vt:lpstr>
      </vt:variant>
      <vt:variant>
        <vt:i4>9</vt:i4>
      </vt:variant>
      <vt:variant>
        <vt:lpstr>Design</vt:lpstr>
      </vt:variant>
      <vt:variant>
        <vt:i4>2</vt:i4>
      </vt:variant>
      <vt:variant>
        <vt:lpstr>Folientitel</vt:lpstr>
      </vt:variant>
      <vt:variant>
        <vt:i4>51</vt:i4>
      </vt:variant>
    </vt:vector>
  </HeadingPairs>
  <TitlesOfParts>
    <vt:vector size="62" baseType="lpstr">
      <vt:lpstr>Arial</vt:lpstr>
      <vt:lpstr>Arial Rounded MT Bold</vt:lpstr>
      <vt:lpstr>Bahnschrift</vt:lpstr>
      <vt:lpstr>Calibri</vt:lpstr>
      <vt:lpstr>Carlito</vt:lpstr>
      <vt:lpstr>Garamond</vt:lpstr>
      <vt:lpstr>Noto Sans</vt:lpstr>
      <vt:lpstr>Times New Roman</vt:lpstr>
      <vt:lpstr>Wingdings</vt:lpstr>
      <vt:lpstr>Office Theme</vt:lpstr>
      <vt:lpstr>Office</vt:lpstr>
      <vt:lpstr>PowerPoint-Präsentation</vt:lpstr>
      <vt:lpstr>Inhalt</vt:lpstr>
      <vt:lpstr>PowerPoint-Präsentation</vt:lpstr>
      <vt:lpstr>Aufnahmeverfahren</vt:lpstr>
      <vt:lpstr>Die Kompetenzmessung Kompass 4</vt:lpstr>
      <vt:lpstr>Neue Grundschulempfehlung</vt:lpstr>
      <vt:lpstr>Niveaustufen</vt:lpstr>
      <vt:lpstr>Anmeldung am Gymnasium</vt:lpstr>
      <vt:lpstr>Potenzialtest für den Übergang auf das Gymnasium</vt:lpstr>
      <vt:lpstr>Zeitlicher Überblick</vt:lpstr>
      <vt:lpstr>Eltern und Erziehungsberechtigte</vt:lpstr>
      <vt:lpstr>PowerPoint-Präsentation</vt:lpstr>
      <vt:lpstr>PowerPoint-Präsentation</vt:lpstr>
      <vt:lpstr>PowerPoint-Präsentation</vt:lpstr>
      <vt:lpstr>Die Werkrealschule, Hauptschule</vt:lpstr>
      <vt:lpstr>Werkrealschule Niefern</vt:lpstr>
      <vt:lpstr>PowerPoint-Präsentation</vt:lpstr>
      <vt:lpstr>PowerPoint-Präsentation</vt:lpstr>
      <vt:lpstr>Die Realschule</vt:lpstr>
      <vt:lpstr>Mörike-Realschule Mühlacker</vt:lpstr>
      <vt:lpstr>Mörike-Realschule Mühlacker</vt:lpstr>
      <vt:lpstr>PowerPoint-Präsentation</vt:lpstr>
      <vt:lpstr>PowerPoint-Präsentation</vt:lpstr>
      <vt:lpstr>PowerPoint-Präsentation</vt:lpstr>
      <vt:lpstr>Das Gymnasium</vt:lpstr>
      <vt:lpstr>Das allgemein bildende Gymnasium -  auf direktem Weg zum Abitur</vt:lpstr>
      <vt:lpstr>PowerPoint-Präsentation</vt:lpstr>
      <vt:lpstr> Innovationselemente</vt:lpstr>
      <vt:lpstr> G9 neu?</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Die Gemeinschaftsschule</vt:lpstr>
      <vt:lpstr>PowerPoint-Präsentation</vt:lpstr>
      <vt:lpstr>Lernentwicklungsbericht</vt:lpstr>
      <vt:lpstr>Lernarchitektur/ Lernetagen an unserer Schule</vt:lpstr>
      <vt:lpstr>PowerPoint-Präsentation</vt:lpstr>
      <vt:lpstr>PowerPoint-Präsentation</vt:lpstr>
      <vt:lpstr>Wir freuen uns auf Sie und Ihre Kinder !</vt:lpstr>
      <vt:lpstr>PowerPoint-Präsentation</vt:lpstr>
      <vt:lpstr>Kein Abschluss ohne Anschluss: Bildungswege in Baden-Württemberg</vt:lpstr>
      <vt:lpstr>PowerPoint-Präsentation</vt:lpstr>
      <vt:lpstr>Erforderliche Dokumente</vt:lpstr>
      <vt:lpstr>Der Weg in die weiterführende Schule</vt:lpstr>
      <vt:lpstr>Weitere Informationen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Bier, Christina</dc:creator>
  <cp:lastModifiedBy>Efthymios Vlahos</cp:lastModifiedBy>
  <cp:revision>13</cp:revision>
  <dcterms:created xsi:type="dcterms:W3CDTF">2025-11-24T09:54:01Z</dcterms:created>
  <dcterms:modified xsi:type="dcterms:W3CDTF">2025-11-26T15:34:23Z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2025-11-19T00:00:00Z</vt:filetime>
  </property>
  <property fmtid="{D5CDD505-2E9C-101B-9397-08002B2CF9AE}" pid="3" name="Creator">
    <vt:lpwstr>Acrobat PDFMaker 25 für PowerPoint</vt:lpwstr>
  </property>
  <property fmtid="{D5CDD505-2E9C-101B-9397-08002B2CF9AE}" pid="4" name="LastSaved">
    <vt:filetime>2025-11-24T00:00:00Z</vt:filetime>
  </property>
  <property fmtid="{D5CDD505-2E9C-101B-9397-08002B2CF9AE}" pid="5" name="Producer">
    <vt:lpwstr>Adobe PDF Library 25.1.108</vt:lpwstr>
  </property>
</Properties>
</file>